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0" r:id="rId1"/>
  </p:sldMasterIdLst>
  <p:notesMasterIdLst>
    <p:notesMasterId r:id="rId3"/>
  </p:notesMasterIdLst>
  <p:sldIdLst>
    <p:sldId id="256" r:id="rId2"/>
  </p:sldIdLst>
  <p:sldSz cx="21383625" cy="32075438"/>
  <p:notesSz cx="6858000" cy="9144000"/>
  <p:embeddedFontLst>
    <p:embeddedFont>
      <p:font typeface="Garamond" panose="02020404030301010803" pitchFamily="18" charset="0"/>
      <p:regular r:id="rId4"/>
      <p:bold r:id="rId5"/>
      <p:italic r:id="rId6"/>
      <p:boldItalic r:id="rId7"/>
    </p:embeddedFont>
    <p:embeddedFont>
      <p:font typeface="Trebuchet MS" panose="020B0603020202020204" pitchFamily="34" charset="0"/>
      <p:regular r:id="rId8"/>
      <p:bold r:id="rId9"/>
      <p:italic r:id="rId10"/>
      <p:boldItalic r:id="rId11"/>
    </p:embeddedFont>
    <p:embeddedFont>
      <p:font typeface="Wingdings 3" panose="05040102010807070707" pitchFamily="18" charset="2"/>
      <p:regular r:id="rId12"/>
    </p:embeddedFont>
  </p:embeddedFont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13" roundtripDataSignature="AMtx7miRfiiJaRsaE+1NNdXO0HjHPto6RQ=="/>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50" d="100"/>
          <a:sy n="50" d="100"/>
        </p:scale>
        <p:origin x="32" y="3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font" Target="fonts/font5.fntdata"/><Relationship Id="rId13" Type="http://customschemas.google.com/relationships/presentationmetadata" Target="metadata"/><Relationship Id="rId3" Type="http://schemas.openxmlformats.org/officeDocument/2006/relationships/notesMaster" Target="notesMasters/notesMaster1.xml"/><Relationship Id="rId7" Type="http://schemas.openxmlformats.org/officeDocument/2006/relationships/font" Target="fonts/font4.fntdata"/><Relationship Id="rId12" Type="http://schemas.openxmlformats.org/officeDocument/2006/relationships/font" Target="fonts/font9.fntdata"/><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font" Target="fonts/font3.fntdata"/><Relationship Id="rId11" Type="http://schemas.openxmlformats.org/officeDocument/2006/relationships/font" Target="fonts/font8.fntdata"/><Relationship Id="rId5" Type="http://schemas.openxmlformats.org/officeDocument/2006/relationships/font" Target="fonts/font2.fntdata"/><Relationship Id="rId15" Type="http://schemas.openxmlformats.org/officeDocument/2006/relationships/viewProps" Target="viewProps.xml"/><Relationship Id="rId10" Type="http://schemas.openxmlformats.org/officeDocument/2006/relationships/font" Target="fonts/font7.fntdata"/><Relationship Id="rId4" Type="http://schemas.openxmlformats.org/officeDocument/2006/relationships/font" Target="fonts/font1.fntdata"/><Relationship Id="rId9" Type="http://schemas.openxmlformats.org/officeDocument/2006/relationships/font" Target="fonts/font6.fntdata"/><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
        <p:cNvGrpSpPr/>
        <p:nvPr/>
      </p:nvGrpSpPr>
      <p:grpSpPr>
        <a:xfrm>
          <a:off x="0" y="0"/>
          <a:ext cx="0" cy="0"/>
          <a:chOff x="0" y="0"/>
          <a:chExt cx="0" cy="0"/>
        </a:xfrm>
      </p:grpSpPr>
      <p:sp>
        <p:nvSpPr>
          <p:cNvPr id="10" name="Google Shape;10;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1" name="Google Shape;11;p1:notes"/>
          <p:cNvSpPr>
            <a:spLocks noGrp="1" noRot="1" noChangeAspect="1"/>
          </p:cNvSpPr>
          <p:nvPr>
            <p:ph type="sldImg" idx="2"/>
          </p:nvPr>
        </p:nvSpPr>
        <p:spPr>
          <a:xfrm>
            <a:off x="2286000" y="685800"/>
            <a:ext cx="228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9798" y="-39603"/>
            <a:ext cx="21443969" cy="32154644"/>
            <a:chOff x="-8466" y="-8468"/>
            <a:chExt cx="9169804" cy="6874935"/>
          </a:xfrm>
        </p:grpSpPr>
        <p:cxnSp>
          <p:nvCxnSpPr>
            <p:cNvPr id="17" name="Straight Connector 16"/>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9" name="Freeform 18"/>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Freeform 19"/>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Freeform 20"/>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21"/>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Freeform 22"/>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Freeform 23"/>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Freeform 24"/>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Freeform 2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2643945" y="11246206"/>
            <a:ext cx="13626025" cy="7699892"/>
          </a:xfrm>
        </p:spPr>
        <p:txBody>
          <a:bodyPr anchor="b">
            <a:noAutofit/>
          </a:bodyPr>
          <a:lstStyle>
            <a:lvl1pPr algn="r">
              <a:defRPr sz="12628">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2643945" y="18946091"/>
            <a:ext cx="13626025" cy="5130288"/>
          </a:xfrm>
        </p:spPr>
        <p:txBody>
          <a:bodyPr anchor="t"/>
          <a:lstStyle>
            <a:lvl1pPr marL="0" indent="0" algn="r">
              <a:buNone/>
              <a:defRPr>
                <a:solidFill>
                  <a:schemeClr val="tx1">
                    <a:lumMod val="50000"/>
                    <a:lumOff val="50000"/>
                  </a:schemeClr>
                </a:solidFill>
              </a:defRPr>
            </a:lvl1pPr>
            <a:lvl2pPr marL="1069162" indent="0" algn="ctr">
              <a:buNone/>
              <a:defRPr>
                <a:solidFill>
                  <a:schemeClr val="tx1">
                    <a:tint val="75000"/>
                  </a:schemeClr>
                </a:solidFill>
              </a:defRPr>
            </a:lvl2pPr>
            <a:lvl3pPr marL="2138324" indent="0" algn="ctr">
              <a:buNone/>
              <a:defRPr>
                <a:solidFill>
                  <a:schemeClr val="tx1">
                    <a:tint val="75000"/>
                  </a:schemeClr>
                </a:solidFill>
              </a:defRPr>
            </a:lvl3pPr>
            <a:lvl4pPr marL="3207487" indent="0" algn="ctr">
              <a:buNone/>
              <a:defRPr>
                <a:solidFill>
                  <a:schemeClr val="tx1">
                    <a:tint val="75000"/>
                  </a:schemeClr>
                </a:solidFill>
              </a:defRPr>
            </a:lvl4pPr>
            <a:lvl5pPr marL="4276649" indent="0" algn="ctr">
              <a:buNone/>
              <a:defRPr>
                <a:solidFill>
                  <a:schemeClr val="tx1">
                    <a:tint val="75000"/>
                  </a:schemeClr>
                </a:solidFill>
              </a:defRPr>
            </a:lvl5pPr>
            <a:lvl6pPr marL="5345811" indent="0" algn="ctr">
              <a:buNone/>
              <a:defRPr>
                <a:solidFill>
                  <a:schemeClr val="tx1">
                    <a:tint val="75000"/>
                  </a:schemeClr>
                </a:solidFill>
              </a:defRPr>
            </a:lvl6pPr>
            <a:lvl7pPr marL="6414973" indent="0" algn="ctr">
              <a:buNone/>
              <a:defRPr>
                <a:solidFill>
                  <a:schemeClr val="tx1">
                    <a:tint val="75000"/>
                  </a:schemeClr>
                </a:solidFill>
              </a:defRPr>
            </a:lvl7pPr>
            <a:lvl8pPr marL="7484135" indent="0" algn="ctr">
              <a:buNone/>
              <a:defRPr>
                <a:solidFill>
                  <a:schemeClr val="tx1">
                    <a:tint val="75000"/>
                  </a:schemeClr>
                </a:solidFill>
              </a:defRPr>
            </a:lvl8pPr>
            <a:lvl9pPr marL="8553298"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6/24/2025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175113937"/>
      </p:ext>
    </p:extLst>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425575" y="2851150"/>
            <a:ext cx="14844394" cy="15918921"/>
          </a:xfrm>
        </p:spPr>
        <p:txBody>
          <a:bodyPr anchor="ctr">
            <a:normAutofit/>
          </a:bodyPr>
          <a:lstStyle>
            <a:lvl1pPr algn="l">
              <a:defRPr sz="10289" b="0" cap="none"/>
            </a:lvl1pPr>
          </a:lstStyle>
          <a:p>
            <a:r>
              <a:rPr lang="en-US"/>
              <a:t>Click to edit Master title style</a:t>
            </a:r>
            <a:endParaRPr lang="en-US" dirty="0"/>
          </a:p>
        </p:txBody>
      </p:sp>
      <p:sp>
        <p:nvSpPr>
          <p:cNvPr id="3" name="Text Placeholder 2"/>
          <p:cNvSpPr>
            <a:spLocks noGrp="1"/>
          </p:cNvSpPr>
          <p:nvPr>
            <p:ph type="body" idx="1"/>
          </p:nvPr>
        </p:nvSpPr>
        <p:spPr>
          <a:xfrm>
            <a:off x="1425575" y="20908434"/>
            <a:ext cx="14844394" cy="7347520"/>
          </a:xfrm>
        </p:spPr>
        <p:txBody>
          <a:bodyPr anchor="ctr">
            <a:normAutofit/>
          </a:bodyPr>
          <a:lstStyle>
            <a:lvl1pPr marL="0" indent="0" algn="l">
              <a:buNone/>
              <a:defRPr sz="4209">
                <a:solidFill>
                  <a:schemeClr val="tx1">
                    <a:lumMod val="75000"/>
                    <a:lumOff val="25000"/>
                  </a:schemeClr>
                </a:solidFill>
              </a:defRPr>
            </a:lvl1pPr>
            <a:lvl2pPr marL="1069162" indent="0">
              <a:buNone/>
              <a:defRPr sz="4209">
                <a:solidFill>
                  <a:schemeClr val="tx1">
                    <a:tint val="75000"/>
                  </a:schemeClr>
                </a:solidFill>
              </a:defRPr>
            </a:lvl2pPr>
            <a:lvl3pPr marL="2138324" indent="0">
              <a:buNone/>
              <a:defRPr sz="3742">
                <a:solidFill>
                  <a:schemeClr val="tx1">
                    <a:tint val="75000"/>
                  </a:schemeClr>
                </a:solidFill>
              </a:defRPr>
            </a:lvl3pPr>
            <a:lvl4pPr marL="3207487" indent="0">
              <a:buNone/>
              <a:defRPr sz="3274">
                <a:solidFill>
                  <a:schemeClr val="tx1">
                    <a:tint val="75000"/>
                  </a:schemeClr>
                </a:solidFill>
              </a:defRPr>
            </a:lvl4pPr>
            <a:lvl5pPr marL="4276649" indent="0">
              <a:buNone/>
              <a:defRPr sz="3274">
                <a:solidFill>
                  <a:schemeClr val="tx1">
                    <a:tint val="75000"/>
                  </a:schemeClr>
                </a:solidFill>
              </a:defRPr>
            </a:lvl5pPr>
            <a:lvl6pPr marL="5345811" indent="0">
              <a:buNone/>
              <a:defRPr sz="3274">
                <a:solidFill>
                  <a:schemeClr val="tx1">
                    <a:tint val="75000"/>
                  </a:schemeClr>
                </a:solidFill>
              </a:defRPr>
            </a:lvl6pPr>
            <a:lvl7pPr marL="6414973" indent="0">
              <a:buNone/>
              <a:defRPr sz="3274">
                <a:solidFill>
                  <a:schemeClr val="tx1">
                    <a:tint val="75000"/>
                  </a:schemeClr>
                </a:solidFill>
              </a:defRPr>
            </a:lvl7pPr>
            <a:lvl8pPr marL="7484135" indent="0">
              <a:buNone/>
              <a:defRPr sz="3274">
                <a:solidFill>
                  <a:schemeClr val="tx1">
                    <a:tint val="75000"/>
                  </a:schemeClr>
                </a:solidFill>
              </a:defRPr>
            </a:lvl8pPr>
            <a:lvl9pPr marL="8553298" indent="0">
              <a:buNone/>
              <a:defRPr sz="3274">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6/24/2025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3532304295"/>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12101" y="2851150"/>
            <a:ext cx="14200051" cy="14136952"/>
          </a:xfrm>
        </p:spPr>
        <p:txBody>
          <a:bodyPr anchor="ctr">
            <a:normAutofit/>
          </a:bodyPr>
          <a:lstStyle>
            <a:lvl1pPr algn="l">
              <a:defRPr sz="10289"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2574908" y="16988102"/>
            <a:ext cx="12674437" cy="1781969"/>
          </a:xfrm>
        </p:spPr>
        <p:txBody>
          <a:bodyPr anchor="ctr">
            <a:noAutofit/>
          </a:bodyPr>
          <a:lstStyle>
            <a:lvl1pPr marL="0" indent="0">
              <a:buFontTx/>
              <a:buNone/>
              <a:defRPr sz="3742">
                <a:solidFill>
                  <a:schemeClr val="tx1">
                    <a:lumMod val="50000"/>
                    <a:lumOff val="50000"/>
                  </a:schemeClr>
                </a:solidFill>
              </a:defRPr>
            </a:lvl1pPr>
            <a:lvl2pPr marL="1069162" indent="0">
              <a:buFontTx/>
              <a:buNone/>
              <a:defRPr/>
            </a:lvl2pPr>
            <a:lvl3pPr marL="2138324" indent="0">
              <a:buFontTx/>
              <a:buNone/>
              <a:defRPr/>
            </a:lvl3pPr>
            <a:lvl4pPr marL="3207487" indent="0">
              <a:buFontTx/>
              <a:buNone/>
              <a:defRPr/>
            </a:lvl4pPr>
            <a:lvl5pPr marL="4276649" indent="0">
              <a:buFontTx/>
              <a:buNone/>
              <a:defRPr/>
            </a:lvl5pPr>
          </a:lstStyle>
          <a:p>
            <a:pPr lvl="0"/>
            <a:r>
              <a:rPr lang="en-US"/>
              <a:t>Click to edit Master text styles</a:t>
            </a:r>
          </a:p>
        </p:txBody>
      </p:sp>
      <p:sp>
        <p:nvSpPr>
          <p:cNvPr id="3" name="Text Placeholder 2"/>
          <p:cNvSpPr>
            <a:spLocks noGrp="1"/>
          </p:cNvSpPr>
          <p:nvPr>
            <p:ph type="body" idx="1"/>
          </p:nvPr>
        </p:nvSpPr>
        <p:spPr>
          <a:xfrm>
            <a:off x="1425572" y="20908434"/>
            <a:ext cx="14844396" cy="7347520"/>
          </a:xfrm>
        </p:spPr>
        <p:txBody>
          <a:bodyPr anchor="ctr">
            <a:normAutofit/>
          </a:bodyPr>
          <a:lstStyle>
            <a:lvl1pPr marL="0" indent="0" algn="l">
              <a:buNone/>
              <a:defRPr sz="4209">
                <a:solidFill>
                  <a:schemeClr val="tx1">
                    <a:lumMod val="75000"/>
                    <a:lumOff val="25000"/>
                  </a:schemeClr>
                </a:solidFill>
              </a:defRPr>
            </a:lvl1pPr>
            <a:lvl2pPr marL="1069162" indent="0">
              <a:buNone/>
              <a:defRPr sz="4209">
                <a:solidFill>
                  <a:schemeClr val="tx1">
                    <a:tint val="75000"/>
                  </a:schemeClr>
                </a:solidFill>
              </a:defRPr>
            </a:lvl2pPr>
            <a:lvl3pPr marL="2138324" indent="0">
              <a:buNone/>
              <a:defRPr sz="3742">
                <a:solidFill>
                  <a:schemeClr val="tx1">
                    <a:tint val="75000"/>
                  </a:schemeClr>
                </a:solidFill>
              </a:defRPr>
            </a:lvl3pPr>
            <a:lvl4pPr marL="3207487" indent="0">
              <a:buNone/>
              <a:defRPr sz="3274">
                <a:solidFill>
                  <a:schemeClr val="tx1">
                    <a:tint val="75000"/>
                  </a:schemeClr>
                </a:solidFill>
              </a:defRPr>
            </a:lvl4pPr>
            <a:lvl5pPr marL="4276649" indent="0">
              <a:buNone/>
              <a:defRPr sz="3274">
                <a:solidFill>
                  <a:schemeClr val="tx1">
                    <a:tint val="75000"/>
                  </a:schemeClr>
                </a:solidFill>
              </a:defRPr>
            </a:lvl5pPr>
            <a:lvl6pPr marL="5345811" indent="0">
              <a:buNone/>
              <a:defRPr sz="3274">
                <a:solidFill>
                  <a:schemeClr val="tx1">
                    <a:tint val="75000"/>
                  </a:schemeClr>
                </a:solidFill>
              </a:defRPr>
            </a:lvl6pPr>
            <a:lvl7pPr marL="6414973" indent="0">
              <a:buNone/>
              <a:defRPr sz="3274">
                <a:solidFill>
                  <a:schemeClr val="tx1">
                    <a:tint val="75000"/>
                  </a:schemeClr>
                </a:solidFill>
              </a:defRPr>
            </a:lvl7pPr>
            <a:lvl8pPr marL="7484135" indent="0">
              <a:buNone/>
              <a:defRPr sz="3274">
                <a:solidFill>
                  <a:schemeClr val="tx1">
                    <a:tint val="75000"/>
                  </a:schemeClr>
                </a:solidFill>
              </a:defRPr>
            </a:lvl8pPr>
            <a:lvl9pPr marL="8553298" indent="0">
              <a:buNone/>
              <a:defRPr sz="3274">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6/24/2025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1128841" y="3696664"/>
            <a:ext cx="1069460" cy="2735046"/>
          </a:xfrm>
          <a:prstGeom prst="rect">
            <a:avLst/>
          </a:prstGeom>
        </p:spPr>
        <p:txBody>
          <a:bodyPr vert="horz" lIns="213836" tIns="106918" rIns="213836" bIns="106918" rtlCol="0" anchor="ctr">
            <a:noAutofit/>
          </a:bodyPr>
          <a:lstStyle/>
          <a:p>
            <a:pPr lvl="0"/>
            <a:r>
              <a:rPr lang="en-US" sz="18708"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15779776" y="13500663"/>
            <a:ext cx="1069460" cy="2735046"/>
          </a:xfrm>
          <a:prstGeom prst="rect">
            <a:avLst/>
          </a:prstGeom>
        </p:spPr>
        <p:txBody>
          <a:bodyPr vert="horz" lIns="213836" tIns="106918" rIns="213836" bIns="106918" rtlCol="0" anchor="ctr">
            <a:noAutofit/>
          </a:bodyPr>
          <a:lstStyle/>
          <a:p>
            <a:pPr lvl="0"/>
            <a:r>
              <a:rPr lang="en-US" sz="18708"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904196554"/>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425572" y="9036069"/>
            <a:ext cx="14844396" cy="12139183"/>
          </a:xfrm>
        </p:spPr>
        <p:txBody>
          <a:bodyPr anchor="b">
            <a:normAutofit/>
          </a:bodyPr>
          <a:lstStyle>
            <a:lvl1pPr algn="l">
              <a:defRPr sz="10289" b="0" cap="none"/>
            </a:lvl1pPr>
          </a:lstStyle>
          <a:p>
            <a:r>
              <a:rPr lang="en-US"/>
              <a:t>Click to edit Master title style</a:t>
            </a:r>
            <a:endParaRPr lang="en-US" dirty="0"/>
          </a:p>
        </p:txBody>
      </p:sp>
      <p:sp>
        <p:nvSpPr>
          <p:cNvPr id="3" name="Text Placeholder 2"/>
          <p:cNvSpPr>
            <a:spLocks noGrp="1"/>
          </p:cNvSpPr>
          <p:nvPr>
            <p:ph type="body" idx="1"/>
          </p:nvPr>
        </p:nvSpPr>
        <p:spPr>
          <a:xfrm>
            <a:off x="1425572" y="21175252"/>
            <a:ext cx="14844396" cy="7080702"/>
          </a:xfrm>
        </p:spPr>
        <p:txBody>
          <a:bodyPr anchor="t">
            <a:normAutofit/>
          </a:bodyPr>
          <a:lstStyle>
            <a:lvl1pPr marL="0" indent="0" algn="l">
              <a:buNone/>
              <a:defRPr sz="4209">
                <a:solidFill>
                  <a:schemeClr val="tx1">
                    <a:lumMod val="75000"/>
                    <a:lumOff val="25000"/>
                  </a:schemeClr>
                </a:solidFill>
              </a:defRPr>
            </a:lvl1pPr>
            <a:lvl2pPr marL="1069162" indent="0">
              <a:buNone/>
              <a:defRPr sz="4209">
                <a:solidFill>
                  <a:schemeClr val="tx1">
                    <a:tint val="75000"/>
                  </a:schemeClr>
                </a:solidFill>
              </a:defRPr>
            </a:lvl2pPr>
            <a:lvl3pPr marL="2138324" indent="0">
              <a:buNone/>
              <a:defRPr sz="3742">
                <a:solidFill>
                  <a:schemeClr val="tx1">
                    <a:tint val="75000"/>
                  </a:schemeClr>
                </a:solidFill>
              </a:defRPr>
            </a:lvl3pPr>
            <a:lvl4pPr marL="3207487" indent="0">
              <a:buNone/>
              <a:defRPr sz="3274">
                <a:solidFill>
                  <a:schemeClr val="tx1">
                    <a:tint val="75000"/>
                  </a:schemeClr>
                </a:solidFill>
              </a:defRPr>
            </a:lvl4pPr>
            <a:lvl5pPr marL="4276649" indent="0">
              <a:buNone/>
              <a:defRPr sz="3274">
                <a:solidFill>
                  <a:schemeClr val="tx1">
                    <a:tint val="75000"/>
                  </a:schemeClr>
                </a:solidFill>
              </a:defRPr>
            </a:lvl5pPr>
            <a:lvl6pPr marL="5345811" indent="0">
              <a:buNone/>
              <a:defRPr sz="3274">
                <a:solidFill>
                  <a:schemeClr val="tx1">
                    <a:tint val="75000"/>
                  </a:schemeClr>
                </a:solidFill>
              </a:defRPr>
            </a:lvl6pPr>
            <a:lvl7pPr marL="6414973" indent="0">
              <a:buNone/>
              <a:defRPr sz="3274">
                <a:solidFill>
                  <a:schemeClr val="tx1">
                    <a:tint val="75000"/>
                  </a:schemeClr>
                </a:solidFill>
              </a:defRPr>
            </a:lvl7pPr>
            <a:lvl8pPr marL="7484135" indent="0">
              <a:buNone/>
              <a:defRPr sz="3274">
                <a:solidFill>
                  <a:schemeClr val="tx1">
                    <a:tint val="75000"/>
                  </a:schemeClr>
                </a:solidFill>
              </a:defRPr>
            </a:lvl8pPr>
            <a:lvl9pPr marL="8553298" indent="0">
              <a:buNone/>
              <a:defRPr sz="3274">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6/24/2025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2767010686"/>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812101" y="2851150"/>
            <a:ext cx="14200051" cy="14136952"/>
          </a:xfrm>
        </p:spPr>
        <p:txBody>
          <a:bodyPr anchor="ctr">
            <a:normAutofit/>
          </a:bodyPr>
          <a:lstStyle>
            <a:lvl1pPr algn="l">
              <a:defRPr sz="10289"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425568" y="18770071"/>
            <a:ext cx="14844398" cy="2405181"/>
          </a:xfrm>
        </p:spPr>
        <p:txBody>
          <a:bodyPr anchor="b">
            <a:noAutofit/>
          </a:bodyPr>
          <a:lstStyle>
            <a:lvl1pPr marL="0" indent="0">
              <a:buFontTx/>
              <a:buNone/>
              <a:defRPr sz="5612">
                <a:solidFill>
                  <a:schemeClr val="tx1">
                    <a:lumMod val="75000"/>
                    <a:lumOff val="25000"/>
                  </a:schemeClr>
                </a:solidFill>
              </a:defRPr>
            </a:lvl1pPr>
            <a:lvl2pPr marL="1069162" indent="0">
              <a:buFontTx/>
              <a:buNone/>
              <a:defRPr/>
            </a:lvl2pPr>
            <a:lvl3pPr marL="2138324" indent="0">
              <a:buFontTx/>
              <a:buNone/>
              <a:defRPr/>
            </a:lvl3pPr>
            <a:lvl4pPr marL="3207487" indent="0">
              <a:buFontTx/>
              <a:buNone/>
              <a:defRPr/>
            </a:lvl4pPr>
            <a:lvl5pPr marL="4276649" indent="0">
              <a:buFontTx/>
              <a:buNone/>
              <a:defRPr/>
            </a:lvl5pPr>
          </a:lstStyle>
          <a:p>
            <a:pPr lvl="0"/>
            <a:r>
              <a:rPr lang="en-US"/>
              <a:t>Click to edit Master text styles</a:t>
            </a:r>
          </a:p>
        </p:txBody>
      </p:sp>
      <p:sp>
        <p:nvSpPr>
          <p:cNvPr id="3" name="Text Placeholder 2"/>
          <p:cNvSpPr>
            <a:spLocks noGrp="1"/>
          </p:cNvSpPr>
          <p:nvPr>
            <p:ph type="body" idx="1"/>
          </p:nvPr>
        </p:nvSpPr>
        <p:spPr>
          <a:xfrm>
            <a:off x="1425572" y="21175252"/>
            <a:ext cx="14844396" cy="7080702"/>
          </a:xfrm>
        </p:spPr>
        <p:txBody>
          <a:bodyPr anchor="t">
            <a:normAutofit/>
          </a:bodyPr>
          <a:lstStyle>
            <a:lvl1pPr marL="0" indent="0" algn="l">
              <a:buNone/>
              <a:defRPr sz="4209">
                <a:solidFill>
                  <a:schemeClr val="tx1">
                    <a:lumMod val="50000"/>
                    <a:lumOff val="50000"/>
                  </a:schemeClr>
                </a:solidFill>
              </a:defRPr>
            </a:lvl1pPr>
            <a:lvl2pPr marL="1069162" indent="0">
              <a:buNone/>
              <a:defRPr sz="4209">
                <a:solidFill>
                  <a:schemeClr val="tx1">
                    <a:tint val="75000"/>
                  </a:schemeClr>
                </a:solidFill>
              </a:defRPr>
            </a:lvl2pPr>
            <a:lvl3pPr marL="2138324" indent="0">
              <a:buNone/>
              <a:defRPr sz="3742">
                <a:solidFill>
                  <a:schemeClr val="tx1">
                    <a:tint val="75000"/>
                  </a:schemeClr>
                </a:solidFill>
              </a:defRPr>
            </a:lvl3pPr>
            <a:lvl4pPr marL="3207487" indent="0">
              <a:buNone/>
              <a:defRPr sz="3274">
                <a:solidFill>
                  <a:schemeClr val="tx1">
                    <a:tint val="75000"/>
                  </a:schemeClr>
                </a:solidFill>
              </a:defRPr>
            </a:lvl4pPr>
            <a:lvl5pPr marL="4276649" indent="0">
              <a:buNone/>
              <a:defRPr sz="3274">
                <a:solidFill>
                  <a:schemeClr val="tx1">
                    <a:tint val="75000"/>
                  </a:schemeClr>
                </a:solidFill>
              </a:defRPr>
            </a:lvl5pPr>
            <a:lvl6pPr marL="5345811" indent="0">
              <a:buNone/>
              <a:defRPr sz="3274">
                <a:solidFill>
                  <a:schemeClr val="tx1">
                    <a:tint val="75000"/>
                  </a:schemeClr>
                </a:solidFill>
              </a:defRPr>
            </a:lvl6pPr>
            <a:lvl7pPr marL="6414973" indent="0">
              <a:buNone/>
              <a:defRPr sz="3274">
                <a:solidFill>
                  <a:schemeClr val="tx1">
                    <a:tint val="75000"/>
                  </a:schemeClr>
                </a:solidFill>
              </a:defRPr>
            </a:lvl7pPr>
            <a:lvl8pPr marL="7484135" indent="0">
              <a:buNone/>
              <a:defRPr sz="3274">
                <a:solidFill>
                  <a:schemeClr val="tx1">
                    <a:tint val="75000"/>
                  </a:schemeClr>
                </a:solidFill>
              </a:defRPr>
            </a:lvl8pPr>
            <a:lvl9pPr marL="8553298" indent="0">
              <a:buNone/>
              <a:defRPr sz="3274">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6/24/2025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1128841" y="3696664"/>
            <a:ext cx="1069460" cy="2735046"/>
          </a:xfrm>
          <a:prstGeom prst="rect">
            <a:avLst/>
          </a:prstGeom>
        </p:spPr>
        <p:txBody>
          <a:bodyPr vert="horz" lIns="213836" tIns="106918" rIns="213836" bIns="106918" rtlCol="0" anchor="ctr">
            <a:noAutofit/>
          </a:bodyPr>
          <a:lstStyle/>
          <a:p>
            <a:pPr lvl="0"/>
            <a:r>
              <a:rPr lang="en-US" sz="18708"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15779776" y="13500663"/>
            <a:ext cx="1069460" cy="2735046"/>
          </a:xfrm>
          <a:prstGeom prst="rect">
            <a:avLst/>
          </a:prstGeom>
        </p:spPr>
        <p:txBody>
          <a:bodyPr vert="horz" lIns="213836" tIns="106918" rIns="213836" bIns="106918" rtlCol="0" anchor="ctr">
            <a:noAutofit/>
          </a:bodyPr>
          <a:lstStyle/>
          <a:p>
            <a:pPr lvl="0"/>
            <a:r>
              <a:rPr lang="en-US" sz="18708"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75078271"/>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440187" y="2851150"/>
            <a:ext cx="14829780" cy="14136952"/>
          </a:xfrm>
        </p:spPr>
        <p:txBody>
          <a:bodyPr anchor="ctr">
            <a:normAutofit/>
          </a:bodyPr>
          <a:lstStyle>
            <a:lvl1pPr algn="l">
              <a:defRPr sz="10289"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425568" y="18770071"/>
            <a:ext cx="14844398" cy="2405181"/>
          </a:xfrm>
        </p:spPr>
        <p:txBody>
          <a:bodyPr anchor="b">
            <a:noAutofit/>
          </a:bodyPr>
          <a:lstStyle>
            <a:lvl1pPr marL="0" indent="0">
              <a:buFontTx/>
              <a:buNone/>
              <a:defRPr sz="5612">
                <a:solidFill>
                  <a:schemeClr val="accent1"/>
                </a:solidFill>
              </a:defRPr>
            </a:lvl1pPr>
            <a:lvl2pPr marL="1069162" indent="0">
              <a:buFontTx/>
              <a:buNone/>
              <a:defRPr/>
            </a:lvl2pPr>
            <a:lvl3pPr marL="2138324" indent="0">
              <a:buFontTx/>
              <a:buNone/>
              <a:defRPr/>
            </a:lvl3pPr>
            <a:lvl4pPr marL="3207487" indent="0">
              <a:buFontTx/>
              <a:buNone/>
              <a:defRPr/>
            </a:lvl4pPr>
            <a:lvl5pPr marL="4276649" indent="0">
              <a:buFontTx/>
              <a:buNone/>
              <a:defRPr/>
            </a:lvl5pPr>
          </a:lstStyle>
          <a:p>
            <a:pPr lvl="0"/>
            <a:r>
              <a:rPr lang="en-US"/>
              <a:t>Click to edit Master text styles</a:t>
            </a:r>
          </a:p>
        </p:txBody>
      </p:sp>
      <p:sp>
        <p:nvSpPr>
          <p:cNvPr id="3" name="Text Placeholder 2"/>
          <p:cNvSpPr>
            <a:spLocks noGrp="1"/>
          </p:cNvSpPr>
          <p:nvPr>
            <p:ph type="body" idx="1"/>
          </p:nvPr>
        </p:nvSpPr>
        <p:spPr>
          <a:xfrm>
            <a:off x="1425572" y="21175252"/>
            <a:ext cx="14844396" cy="7080702"/>
          </a:xfrm>
        </p:spPr>
        <p:txBody>
          <a:bodyPr anchor="t">
            <a:normAutofit/>
          </a:bodyPr>
          <a:lstStyle>
            <a:lvl1pPr marL="0" indent="0" algn="l">
              <a:buNone/>
              <a:defRPr sz="4209">
                <a:solidFill>
                  <a:schemeClr val="tx1">
                    <a:lumMod val="50000"/>
                    <a:lumOff val="50000"/>
                  </a:schemeClr>
                </a:solidFill>
              </a:defRPr>
            </a:lvl1pPr>
            <a:lvl2pPr marL="1069162" indent="0">
              <a:buNone/>
              <a:defRPr sz="4209">
                <a:solidFill>
                  <a:schemeClr val="tx1">
                    <a:tint val="75000"/>
                  </a:schemeClr>
                </a:solidFill>
              </a:defRPr>
            </a:lvl2pPr>
            <a:lvl3pPr marL="2138324" indent="0">
              <a:buNone/>
              <a:defRPr sz="3742">
                <a:solidFill>
                  <a:schemeClr val="tx1">
                    <a:tint val="75000"/>
                  </a:schemeClr>
                </a:solidFill>
              </a:defRPr>
            </a:lvl3pPr>
            <a:lvl4pPr marL="3207487" indent="0">
              <a:buNone/>
              <a:defRPr sz="3274">
                <a:solidFill>
                  <a:schemeClr val="tx1">
                    <a:tint val="75000"/>
                  </a:schemeClr>
                </a:solidFill>
              </a:defRPr>
            </a:lvl4pPr>
            <a:lvl5pPr marL="4276649" indent="0">
              <a:buNone/>
              <a:defRPr sz="3274">
                <a:solidFill>
                  <a:schemeClr val="tx1">
                    <a:tint val="75000"/>
                  </a:schemeClr>
                </a:solidFill>
              </a:defRPr>
            </a:lvl5pPr>
            <a:lvl6pPr marL="5345811" indent="0">
              <a:buNone/>
              <a:defRPr sz="3274">
                <a:solidFill>
                  <a:schemeClr val="tx1">
                    <a:tint val="75000"/>
                  </a:schemeClr>
                </a:solidFill>
              </a:defRPr>
            </a:lvl6pPr>
            <a:lvl7pPr marL="6414973" indent="0">
              <a:buNone/>
              <a:defRPr sz="3274">
                <a:solidFill>
                  <a:schemeClr val="tx1">
                    <a:tint val="75000"/>
                  </a:schemeClr>
                </a:solidFill>
              </a:defRPr>
            </a:lvl7pPr>
            <a:lvl8pPr marL="7484135" indent="0">
              <a:buNone/>
              <a:defRPr sz="3274">
                <a:solidFill>
                  <a:schemeClr val="tx1">
                    <a:tint val="75000"/>
                  </a:schemeClr>
                </a:solidFill>
              </a:defRPr>
            </a:lvl8pPr>
            <a:lvl9pPr marL="8553298" indent="0">
              <a:buNone/>
              <a:defRPr sz="3274">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6/24/2025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3752882269"/>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0DDF080-5E8C-48AD-84E5-6C08B304C14E}" type="datetimeFigureOut">
              <a:rPr lang="en-US" dirty="0"/>
              <a:t>6/24/2025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7333891-D5E7-4C7B-BF1D-E855E53CB5A8}" type="slidenum">
              <a:rPr lang="en-US" dirty="0"/>
              <a:t>‹#›</a:t>
            </a:fld>
            <a:endParaRPr lang="en-US" dirty="0"/>
          </a:p>
        </p:txBody>
      </p:sp>
    </p:spTree>
    <p:extLst>
      <p:ext uri="{BB962C8B-B14F-4D97-AF65-F5344CB8AC3E}">
        <p14:creationId xmlns:p14="http://schemas.microsoft.com/office/powerpoint/2010/main" val="657009300"/>
      </p:ext>
    </p:extLst>
  </p:cSld>
  <p:clrMapOvr>
    <a:masterClrMapping/>
  </p:clrMapOvr>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3978193" y="2851153"/>
            <a:ext cx="2288993" cy="24561474"/>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1425573" y="2851153"/>
            <a:ext cx="12148785" cy="2456147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6/24/2025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2915172141"/>
      </p:ext>
    </p:extLst>
  </p:cSld>
  <p:clrMapOvr>
    <a:masterClrMapping/>
  </p:clrMapOvr>
  <p:hf sldNum="0"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Blank">
  <p:cSld name="1_Blank">
    <p:spTree>
      <p:nvGrpSpPr>
        <p:cNvPr id="1" name="Shape 7"/>
        <p:cNvGrpSpPr/>
        <p:nvPr/>
      </p:nvGrpSpPr>
      <p:grpSpPr>
        <a:xfrm>
          <a:off x="0" y="0"/>
          <a:ext cx="0" cy="0"/>
          <a:chOff x="0" y="0"/>
          <a:chExt cx="0" cy="0"/>
        </a:xfrm>
      </p:grpSpPr>
      <p:sp>
        <p:nvSpPr>
          <p:cNvPr id="8" name="Google Shape;8;p4"/>
          <p:cNvSpPr txBox="1">
            <a:spLocks noGrp="1"/>
          </p:cNvSpPr>
          <p:nvPr>
            <p:ph type="title"/>
          </p:nvPr>
        </p:nvSpPr>
        <p:spPr>
          <a:xfrm>
            <a:off x="1470124" y="1707141"/>
            <a:ext cx="18443377" cy="1540497"/>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10290"/>
              <a:buFont typeface="Garamond"/>
              <a:buNone/>
              <a:defRPr sz="10290" b="0" i="0" u="none" strike="noStrike" cap="none">
                <a:solidFill>
                  <a:schemeClr val="dk1"/>
                </a:solidFill>
                <a:latin typeface="Garamond"/>
                <a:ea typeface="Garamond"/>
                <a:cs typeface="Garamond"/>
                <a:sym typeface="Garamond"/>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extLst>
      <p:ext uri="{BB962C8B-B14F-4D97-AF65-F5344CB8AC3E}">
        <p14:creationId xmlns:p14="http://schemas.microsoft.com/office/powerpoint/2010/main" val="17487810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0DDF080-5E8C-48AD-84E5-6C08B304C14E}" type="datetimeFigureOut">
              <a:rPr lang="en-US" dirty="0"/>
              <a:t>6/24/2025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7333891-D5E7-4C7B-BF1D-E855E53CB5A8}" type="slidenum">
              <a:rPr lang="en-US" dirty="0"/>
              <a:t>‹#›</a:t>
            </a:fld>
            <a:endParaRPr lang="en-US" dirty="0"/>
          </a:p>
        </p:txBody>
      </p:sp>
    </p:spTree>
    <p:extLst>
      <p:ext uri="{BB962C8B-B14F-4D97-AF65-F5344CB8AC3E}">
        <p14:creationId xmlns:p14="http://schemas.microsoft.com/office/powerpoint/2010/main" val="2464077367"/>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25572" y="12632187"/>
            <a:ext cx="14844396" cy="8543072"/>
          </a:xfrm>
        </p:spPr>
        <p:txBody>
          <a:bodyPr anchor="b"/>
          <a:lstStyle>
            <a:lvl1pPr algn="l">
              <a:defRPr sz="9354" b="0" cap="none"/>
            </a:lvl1pPr>
          </a:lstStyle>
          <a:p>
            <a:r>
              <a:rPr lang="en-US"/>
              <a:t>Click to edit Master title style</a:t>
            </a:r>
            <a:endParaRPr lang="en-US" dirty="0"/>
          </a:p>
        </p:txBody>
      </p:sp>
      <p:sp>
        <p:nvSpPr>
          <p:cNvPr id="3" name="Text Placeholder 2"/>
          <p:cNvSpPr>
            <a:spLocks noGrp="1"/>
          </p:cNvSpPr>
          <p:nvPr>
            <p:ph type="body" idx="1"/>
          </p:nvPr>
        </p:nvSpPr>
        <p:spPr>
          <a:xfrm>
            <a:off x="1425572" y="21175252"/>
            <a:ext cx="14844396" cy="4024163"/>
          </a:xfrm>
        </p:spPr>
        <p:txBody>
          <a:bodyPr anchor="t"/>
          <a:lstStyle>
            <a:lvl1pPr marL="0" indent="0" algn="l">
              <a:buNone/>
              <a:defRPr sz="4677">
                <a:solidFill>
                  <a:schemeClr val="tx1">
                    <a:lumMod val="50000"/>
                    <a:lumOff val="50000"/>
                  </a:schemeClr>
                </a:solidFill>
              </a:defRPr>
            </a:lvl1pPr>
            <a:lvl2pPr marL="1069162" indent="0">
              <a:buNone/>
              <a:defRPr sz="4209">
                <a:solidFill>
                  <a:schemeClr val="tx1">
                    <a:tint val="75000"/>
                  </a:schemeClr>
                </a:solidFill>
              </a:defRPr>
            </a:lvl2pPr>
            <a:lvl3pPr marL="2138324" indent="0">
              <a:buNone/>
              <a:defRPr sz="3742">
                <a:solidFill>
                  <a:schemeClr val="tx1">
                    <a:tint val="75000"/>
                  </a:schemeClr>
                </a:solidFill>
              </a:defRPr>
            </a:lvl3pPr>
            <a:lvl4pPr marL="3207487" indent="0">
              <a:buNone/>
              <a:defRPr sz="3274">
                <a:solidFill>
                  <a:schemeClr val="tx1">
                    <a:tint val="75000"/>
                  </a:schemeClr>
                </a:solidFill>
              </a:defRPr>
            </a:lvl4pPr>
            <a:lvl5pPr marL="4276649" indent="0">
              <a:buNone/>
              <a:defRPr sz="3274">
                <a:solidFill>
                  <a:schemeClr val="tx1">
                    <a:tint val="75000"/>
                  </a:schemeClr>
                </a:solidFill>
              </a:defRPr>
            </a:lvl5pPr>
            <a:lvl6pPr marL="5345811" indent="0">
              <a:buNone/>
              <a:defRPr sz="3274">
                <a:solidFill>
                  <a:schemeClr val="tx1">
                    <a:tint val="75000"/>
                  </a:schemeClr>
                </a:solidFill>
              </a:defRPr>
            </a:lvl6pPr>
            <a:lvl7pPr marL="6414973" indent="0">
              <a:buNone/>
              <a:defRPr sz="3274">
                <a:solidFill>
                  <a:schemeClr val="tx1">
                    <a:tint val="75000"/>
                  </a:schemeClr>
                </a:solidFill>
              </a:defRPr>
            </a:lvl7pPr>
            <a:lvl8pPr marL="7484135" indent="0">
              <a:buNone/>
              <a:defRPr sz="3274">
                <a:solidFill>
                  <a:schemeClr val="tx1">
                    <a:tint val="75000"/>
                  </a:schemeClr>
                </a:solidFill>
              </a:defRPr>
            </a:lvl8pPr>
            <a:lvl9pPr marL="8553298" indent="0">
              <a:buNone/>
              <a:defRPr sz="3274">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6/24/2025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3686896305"/>
      </p:ext>
    </p:extLst>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25575" y="2851150"/>
            <a:ext cx="14844394" cy="617749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425576" y="10105255"/>
            <a:ext cx="7221672" cy="18150694"/>
          </a:xfrm>
        </p:spPr>
        <p:txBody>
          <a:bodyPr>
            <a:normAutofit/>
          </a:bodyPr>
          <a:lstStyle>
            <a:lvl1pPr>
              <a:defRPr sz="4209"/>
            </a:lvl1pPr>
            <a:lvl2pPr>
              <a:defRPr sz="3742"/>
            </a:lvl2pPr>
            <a:lvl3pPr>
              <a:defRPr sz="3274"/>
            </a:lvl3pPr>
            <a:lvl4pPr>
              <a:defRPr sz="2806"/>
            </a:lvl4pPr>
            <a:lvl5pPr>
              <a:defRPr sz="2806"/>
            </a:lvl5pPr>
            <a:lvl6pPr>
              <a:defRPr sz="2806"/>
            </a:lvl6pPr>
            <a:lvl7pPr>
              <a:defRPr sz="2806"/>
            </a:lvl7pPr>
            <a:lvl8pPr>
              <a:defRPr sz="2806"/>
            </a:lvl8pPr>
            <a:lvl9pPr>
              <a:defRPr sz="2806"/>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9048295" y="10105262"/>
            <a:ext cx="7221674" cy="18150699"/>
          </a:xfrm>
        </p:spPr>
        <p:txBody>
          <a:bodyPr>
            <a:normAutofit/>
          </a:bodyPr>
          <a:lstStyle>
            <a:lvl1pPr>
              <a:defRPr sz="4209"/>
            </a:lvl1pPr>
            <a:lvl2pPr>
              <a:defRPr sz="3742"/>
            </a:lvl2pPr>
            <a:lvl3pPr>
              <a:defRPr sz="3274"/>
            </a:lvl3pPr>
            <a:lvl4pPr>
              <a:defRPr sz="2806"/>
            </a:lvl4pPr>
            <a:lvl5pPr>
              <a:defRPr sz="2806"/>
            </a:lvl5pPr>
            <a:lvl6pPr>
              <a:defRPr sz="2806"/>
            </a:lvl6pPr>
            <a:lvl7pPr>
              <a:defRPr sz="2806"/>
            </a:lvl7pPr>
            <a:lvl8pPr>
              <a:defRPr sz="2806"/>
            </a:lvl8pPr>
            <a:lvl9pPr>
              <a:defRPr sz="2806"/>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6/24/2025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2798885933"/>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425574" y="2851150"/>
            <a:ext cx="14844391" cy="6177492"/>
          </a:xfrm>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425573" y="10107098"/>
            <a:ext cx="7227665" cy="2695225"/>
          </a:xfrm>
        </p:spPr>
        <p:txBody>
          <a:bodyPr anchor="b">
            <a:noAutofit/>
          </a:bodyPr>
          <a:lstStyle>
            <a:lvl1pPr marL="0" indent="0">
              <a:buNone/>
              <a:defRPr sz="5612" b="0"/>
            </a:lvl1pPr>
            <a:lvl2pPr marL="1069162" indent="0">
              <a:buNone/>
              <a:defRPr sz="4677" b="1"/>
            </a:lvl2pPr>
            <a:lvl3pPr marL="2138324" indent="0">
              <a:buNone/>
              <a:defRPr sz="4209" b="1"/>
            </a:lvl3pPr>
            <a:lvl4pPr marL="3207487" indent="0">
              <a:buNone/>
              <a:defRPr sz="3742" b="1"/>
            </a:lvl4pPr>
            <a:lvl5pPr marL="4276649" indent="0">
              <a:buNone/>
              <a:defRPr sz="3742" b="1"/>
            </a:lvl5pPr>
            <a:lvl6pPr marL="5345811" indent="0">
              <a:buNone/>
              <a:defRPr sz="3742" b="1"/>
            </a:lvl6pPr>
            <a:lvl7pPr marL="6414973" indent="0">
              <a:buNone/>
              <a:defRPr sz="3742" b="1"/>
            </a:lvl7pPr>
            <a:lvl8pPr marL="7484135" indent="0">
              <a:buNone/>
              <a:defRPr sz="3742" b="1"/>
            </a:lvl8pPr>
            <a:lvl9pPr marL="8553298" indent="0">
              <a:buNone/>
              <a:defRPr sz="3742" b="1"/>
            </a:lvl9pPr>
          </a:lstStyle>
          <a:p>
            <a:pPr lvl="0"/>
            <a:r>
              <a:rPr lang="en-US"/>
              <a:t>Click to edit Master text styles</a:t>
            </a:r>
          </a:p>
        </p:txBody>
      </p:sp>
      <p:sp>
        <p:nvSpPr>
          <p:cNvPr id="4" name="Content Placeholder 3"/>
          <p:cNvSpPr>
            <a:spLocks noGrp="1"/>
          </p:cNvSpPr>
          <p:nvPr>
            <p:ph sz="half" idx="2"/>
          </p:nvPr>
        </p:nvSpPr>
        <p:spPr>
          <a:xfrm>
            <a:off x="1425573" y="12802330"/>
            <a:ext cx="7227665" cy="15453631"/>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9042299" y="10107098"/>
            <a:ext cx="7227665" cy="2695225"/>
          </a:xfrm>
        </p:spPr>
        <p:txBody>
          <a:bodyPr anchor="b">
            <a:noAutofit/>
          </a:bodyPr>
          <a:lstStyle>
            <a:lvl1pPr marL="0" indent="0">
              <a:buNone/>
              <a:defRPr sz="5612" b="0"/>
            </a:lvl1pPr>
            <a:lvl2pPr marL="1069162" indent="0">
              <a:buNone/>
              <a:defRPr sz="4677" b="1"/>
            </a:lvl2pPr>
            <a:lvl3pPr marL="2138324" indent="0">
              <a:buNone/>
              <a:defRPr sz="4209" b="1"/>
            </a:lvl3pPr>
            <a:lvl4pPr marL="3207487" indent="0">
              <a:buNone/>
              <a:defRPr sz="3742" b="1"/>
            </a:lvl4pPr>
            <a:lvl5pPr marL="4276649" indent="0">
              <a:buNone/>
              <a:defRPr sz="3742" b="1"/>
            </a:lvl5pPr>
            <a:lvl6pPr marL="5345811" indent="0">
              <a:buNone/>
              <a:defRPr sz="3742" b="1"/>
            </a:lvl6pPr>
            <a:lvl7pPr marL="6414973" indent="0">
              <a:buNone/>
              <a:defRPr sz="3742" b="1"/>
            </a:lvl7pPr>
            <a:lvl8pPr marL="7484135" indent="0">
              <a:buNone/>
              <a:defRPr sz="3742" b="1"/>
            </a:lvl8pPr>
            <a:lvl9pPr marL="8553298" indent="0">
              <a:buNone/>
              <a:defRPr sz="3742" b="1"/>
            </a:lvl9pPr>
          </a:lstStyle>
          <a:p>
            <a:pPr lvl="0"/>
            <a:r>
              <a:rPr lang="en-US"/>
              <a:t>Click to edit Master text styles</a:t>
            </a:r>
          </a:p>
        </p:txBody>
      </p:sp>
      <p:sp>
        <p:nvSpPr>
          <p:cNvPr id="6" name="Content Placeholder 5"/>
          <p:cNvSpPr>
            <a:spLocks noGrp="1"/>
          </p:cNvSpPr>
          <p:nvPr>
            <p:ph sz="quarter" idx="4"/>
          </p:nvPr>
        </p:nvSpPr>
        <p:spPr>
          <a:xfrm>
            <a:off x="9042299" y="12802330"/>
            <a:ext cx="7227665" cy="15453631"/>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6/24/2025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3102980719"/>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25573" y="2851150"/>
            <a:ext cx="14844394" cy="6177492"/>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6/24/2025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1590208165"/>
      </p:ext>
    </p:extLst>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6/24/2025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2653369055"/>
      </p:ext>
    </p:extLst>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25573" y="7009096"/>
            <a:ext cx="6524957" cy="5979492"/>
          </a:xfrm>
        </p:spPr>
        <p:txBody>
          <a:bodyPr anchor="b">
            <a:normAutofit/>
          </a:bodyPr>
          <a:lstStyle>
            <a:lvl1pPr>
              <a:defRPr sz="4677"/>
            </a:lvl1pPr>
          </a:lstStyle>
          <a:p>
            <a:r>
              <a:rPr lang="en-US"/>
              <a:t>Click to edit Master title style</a:t>
            </a:r>
            <a:endParaRPr lang="en-US" dirty="0"/>
          </a:p>
        </p:txBody>
      </p:sp>
      <p:sp>
        <p:nvSpPr>
          <p:cNvPr id="3" name="Content Placeholder 2"/>
          <p:cNvSpPr>
            <a:spLocks noGrp="1"/>
          </p:cNvSpPr>
          <p:nvPr>
            <p:ph idx="1"/>
          </p:nvPr>
        </p:nvSpPr>
        <p:spPr>
          <a:xfrm>
            <a:off x="8351576" y="2408349"/>
            <a:ext cx="7918389" cy="2584760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25573" y="12988585"/>
            <a:ext cx="6524957" cy="12087684"/>
          </a:xfrm>
        </p:spPr>
        <p:txBody>
          <a:bodyPr>
            <a:normAutofit/>
          </a:bodyPr>
          <a:lstStyle>
            <a:lvl1pPr marL="0" indent="0">
              <a:buNone/>
              <a:defRPr sz="3274"/>
            </a:lvl1pPr>
            <a:lvl2pPr marL="801872" indent="0">
              <a:buNone/>
              <a:defRPr sz="2455"/>
            </a:lvl2pPr>
            <a:lvl3pPr marL="1603743" indent="0">
              <a:buNone/>
              <a:defRPr sz="2105"/>
            </a:lvl3pPr>
            <a:lvl4pPr marL="2405615" indent="0">
              <a:buNone/>
              <a:defRPr sz="1754"/>
            </a:lvl4pPr>
            <a:lvl5pPr marL="3207487" indent="0">
              <a:buNone/>
              <a:defRPr sz="1754"/>
            </a:lvl5pPr>
            <a:lvl6pPr marL="4009358" indent="0">
              <a:buNone/>
              <a:defRPr sz="1754"/>
            </a:lvl6pPr>
            <a:lvl7pPr marL="4811230" indent="0">
              <a:buNone/>
              <a:defRPr sz="1754"/>
            </a:lvl7pPr>
            <a:lvl8pPr marL="5613102" indent="0">
              <a:buNone/>
              <a:defRPr sz="1754"/>
            </a:lvl8pPr>
            <a:lvl9pPr marL="6414973" indent="0">
              <a:buNone/>
              <a:defRPr sz="1754"/>
            </a:lvl9pPr>
          </a:lstStyle>
          <a:p>
            <a:pPr lvl="0"/>
            <a:r>
              <a:rPr lang="en-US"/>
              <a:t>Click to edit Master text styles</a:t>
            </a:r>
          </a:p>
        </p:txBody>
      </p:sp>
      <p:sp>
        <p:nvSpPr>
          <p:cNvPr id="5" name="Date Placeholder 4"/>
          <p:cNvSpPr>
            <a:spLocks noGrp="1"/>
          </p:cNvSpPr>
          <p:nvPr>
            <p:ph type="dt" sz="half" idx="10"/>
          </p:nvPr>
        </p:nvSpPr>
        <p:spPr/>
        <p:txBody>
          <a:bodyPr/>
          <a:lstStyle/>
          <a:p>
            <a:fld id="{70DDF080-5E8C-48AD-84E5-6C08B304C14E}" type="datetimeFigureOut">
              <a:rPr lang="en-US" dirty="0"/>
              <a:t>6/24/2025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7333891-D5E7-4C7B-BF1D-E855E53CB5A8}" type="slidenum">
              <a:rPr lang="en-US" dirty="0"/>
              <a:t>‹#›</a:t>
            </a:fld>
            <a:endParaRPr lang="en-US" dirty="0"/>
          </a:p>
        </p:txBody>
      </p:sp>
    </p:spTree>
    <p:extLst>
      <p:ext uri="{BB962C8B-B14F-4D97-AF65-F5344CB8AC3E}">
        <p14:creationId xmlns:p14="http://schemas.microsoft.com/office/powerpoint/2010/main" val="2199361207"/>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25573" y="22452807"/>
            <a:ext cx="14844394" cy="2650681"/>
          </a:xfrm>
        </p:spPr>
        <p:txBody>
          <a:bodyPr anchor="b">
            <a:normAutofit/>
          </a:bodyPr>
          <a:lstStyle>
            <a:lvl1pPr algn="l">
              <a:defRPr sz="5612"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425573" y="2851150"/>
            <a:ext cx="14844394" cy="17986744"/>
          </a:xfrm>
        </p:spPr>
        <p:txBody>
          <a:bodyPr anchor="t">
            <a:normAutofit/>
          </a:bodyPr>
          <a:lstStyle>
            <a:lvl1pPr marL="0" indent="0" algn="ctr">
              <a:buNone/>
              <a:defRPr sz="3742"/>
            </a:lvl1pPr>
            <a:lvl2pPr marL="1069162" indent="0">
              <a:buNone/>
              <a:defRPr sz="3742"/>
            </a:lvl2pPr>
            <a:lvl3pPr marL="2138324" indent="0">
              <a:buNone/>
              <a:defRPr sz="3742"/>
            </a:lvl3pPr>
            <a:lvl4pPr marL="3207487" indent="0">
              <a:buNone/>
              <a:defRPr sz="3742"/>
            </a:lvl4pPr>
            <a:lvl5pPr marL="4276649" indent="0">
              <a:buNone/>
              <a:defRPr sz="3742"/>
            </a:lvl5pPr>
            <a:lvl6pPr marL="5345811" indent="0">
              <a:buNone/>
              <a:defRPr sz="3742"/>
            </a:lvl6pPr>
            <a:lvl7pPr marL="6414973" indent="0">
              <a:buNone/>
              <a:defRPr sz="3742"/>
            </a:lvl7pPr>
            <a:lvl8pPr marL="7484135" indent="0">
              <a:buNone/>
              <a:defRPr sz="3742"/>
            </a:lvl8pPr>
            <a:lvl9pPr marL="8553298" indent="0">
              <a:buNone/>
              <a:defRPr sz="3742"/>
            </a:lvl9pPr>
          </a:lstStyle>
          <a:p>
            <a:r>
              <a:rPr lang="en-US"/>
              <a:t>Click icon to add picture</a:t>
            </a:r>
            <a:endParaRPr lang="en-US" dirty="0"/>
          </a:p>
        </p:txBody>
      </p:sp>
      <p:sp>
        <p:nvSpPr>
          <p:cNvPr id="4" name="Text Placeholder 3"/>
          <p:cNvSpPr>
            <a:spLocks noGrp="1"/>
          </p:cNvSpPr>
          <p:nvPr>
            <p:ph type="body" sz="half" idx="2"/>
          </p:nvPr>
        </p:nvSpPr>
        <p:spPr>
          <a:xfrm>
            <a:off x="1425573" y="25103488"/>
            <a:ext cx="14844394" cy="3152466"/>
          </a:xfrm>
        </p:spPr>
        <p:txBody>
          <a:bodyPr>
            <a:normAutofit/>
          </a:bodyPr>
          <a:lstStyle>
            <a:lvl1pPr marL="0" indent="0">
              <a:buNone/>
              <a:defRPr sz="2806"/>
            </a:lvl1pPr>
            <a:lvl2pPr marL="1069162" indent="0">
              <a:buNone/>
              <a:defRPr sz="2806"/>
            </a:lvl2pPr>
            <a:lvl3pPr marL="2138324" indent="0">
              <a:buNone/>
              <a:defRPr sz="2339"/>
            </a:lvl3pPr>
            <a:lvl4pPr marL="3207487" indent="0">
              <a:buNone/>
              <a:defRPr sz="2105"/>
            </a:lvl4pPr>
            <a:lvl5pPr marL="4276649" indent="0">
              <a:buNone/>
              <a:defRPr sz="2105"/>
            </a:lvl5pPr>
            <a:lvl6pPr marL="5345811" indent="0">
              <a:buNone/>
              <a:defRPr sz="2105"/>
            </a:lvl6pPr>
            <a:lvl7pPr marL="6414973" indent="0">
              <a:buNone/>
              <a:defRPr sz="2105"/>
            </a:lvl7pPr>
            <a:lvl8pPr marL="7484135" indent="0">
              <a:buNone/>
              <a:defRPr sz="2105"/>
            </a:lvl8pPr>
            <a:lvl9pPr marL="8553298" indent="0">
              <a:buNone/>
              <a:defRPr sz="2105"/>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6/24/2025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extLst>
      <p:ext uri="{BB962C8B-B14F-4D97-AF65-F5344CB8AC3E}">
        <p14:creationId xmlns:p14="http://schemas.microsoft.com/office/powerpoint/2010/main" val="3526459607"/>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19799" y="-39603"/>
            <a:ext cx="21443971" cy="32154644"/>
            <a:chOff x="-8467" y="-8468"/>
            <a:chExt cx="9169805"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1425574" y="2851150"/>
            <a:ext cx="14844391" cy="6177492"/>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425573" y="10105262"/>
            <a:ext cx="14844394" cy="1815069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2640421" y="28255961"/>
            <a:ext cx="1599871" cy="1707720"/>
          </a:xfrm>
          <a:prstGeom prst="rect">
            <a:avLst/>
          </a:prstGeom>
        </p:spPr>
        <p:txBody>
          <a:bodyPr vert="horz" lIns="91440" tIns="45720" rIns="91440" bIns="45720" rtlCol="0" anchor="ctr"/>
          <a:lstStyle>
            <a:lvl1pPr algn="r">
              <a:defRPr sz="2105">
                <a:solidFill>
                  <a:schemeClr val="tx1">
                    <a:tint val="75000"/>
                  </a:schemeClr>
                </a:solidFill>
              </a:defRPr>
            </a:lvl1pPr>
          </a:lstStyle>
          <a:p>
            <a:fld id="{B61BEF0D-F0BB-DE4B-95CE-6DB70DBA9567}" type="datetimeFigureOut">
              <a:rPr lang="en-US" dirty="0"/>
              <a:pPr/>
              <a:t>6/24/2025</a:t>
            </a:fld>
            <a:endParaRPr lang="en-US" dirty="0"/>
          </a:p>
        </p:txBody>
      </p:sp>
      <p:sp>
        <p:nvSpPr>
          <p:cNvPr id="5" name="Footer Placeholder 4"/>
          <p:cNvSpPr>
            <a:spLocks noGrp="1"/>
          </p:cNvSpPr>
          <p:nvPr>
            <p:ph type="ftr" sz="quarter" idx="3"/>
          </p:nvPr>
        </p:nvSpPr>
        <p:spPr>
          <a:xfrm>
            <a:off x="1425574" y="28255961"/>
            <a:ext cx="10811015" cy="1707720"/>
          </a:xfrm>
          <a:prstGeom prst="rect">
            <a:avLst/>
          </a:prstGeom>
        </p:spPr>
        <p:txBody>
          <a:bodyPr vert="horz" lIns="91440" tIns="45720" rIns="91440" bIns="45720" rtlCol="0" anchor="ctr"/>
          <a:lstStyle>
            <a:lvl1pPr algn="l">
              <a:defRPr sz="2105">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5071144" y="28255961"/>
            <a:ext cx="1198825" cy="1707720"/>
          </a:xfrm>
          <a:prstGeom prst="rect">
            <a:avLst/>
          </a:prstGeom>
        </p:spPr>
        <p:txBody>
          <a:bodyPr vert="horz" lIns="91440" tIns="45720" rIns="91440" bIns="45720" rtlCol="0" anchor="ctr"/>
          <a:lstStyle>
            <a:lvl1pPr algn="r">
              <a:defRPr sz="2105">
                <a:solidFill>
                  <a:schemeClr val="accent1"/>
                </a:solidFill>
              </a:defRPr>
            </a:lvl1pPr>
          </a:lstStyle>
          <a:p>
            <a:fld id="{D57F1E4F-1CFF-5643-939E-217C01CDF565}" type="slidenum">
              <a:rPr lang="en-US" dirty="0"/>
              <a:pPr/>
              <a:t>‹#›</a:t>
            </a:fld>
            <a:endParaRPr lang="en-US" dirty="0"/>
          </a:p>
        </p:txBody>
      </p:sp>
    </p:spTree>
    <p:extLst>
      <p:ext uri="{BB962C8B-B14F-4D97-AF65-F5344CB8AC3E}">
        <p14:creationId xmlns:p14="http://schemas.microsoft.com/office/powerpoint/2010/main" val="1635197997"/>
      </p:ext>
    </p:extLst>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 id="2147483662" r:id="rId12"/>
    <p:sldLayoutId id="2147483663" r:id="rId13"/>
    <p:sldLayoutId id="2147483664" r:id="rId14"/>
    <p:sldLayoutId id="2147483665" r:id="rId15"/>
    <p:sldLayoutId id="2147483666" r:id="rId16"/>
    <p:sldLayoutId id="2147483667" r:id="rId17"/>
  </p:sldLayoutIdLst>
  <p:hf sldNum="0" hdr="0" ftr="0" dt="0"/>
  <p:txStyles>
    <p:titleStyle>
      <a:lvl1pPr algn="l" defTabSz="1069162" rtl="0" eaLnBrk="1" latinLnBrk="0" hangingPunct="1">
        <a:spcBef>
          <a:spcPct val="0"/>
        </a:spcBef>
        <a:buNone/>
        <a:defRPr sz="8419"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801872" indent="-801872" algn="l" defTabSz="1069162" rtl="0" eaLnBrk="1" latinLnBrk="0" hangingPunct="1">
        <a:spcBef>
          <a:spcPts val="2339"/>
        </a:spcBef>
        <a:spcAft>
          <a:spcPts val="0"/>
        </a:spcAft>
        <a:buClr>
          <a:schemeClr val="accent1"/>
        </a:buClr>
        <a:buSzPct val="80000"/>
        <a:buFont typeface="Wingdings 3" charset="2"/>
        <a:buChar char=""/>
        <a:defRPr sz="4209" kern="1200">
          <a:solidFill>
            <a:schemeClr val="tx1">
              <a:lumMod val="75000"/>
              <a:lumOff val="25000"/>
            </a:schemeClr>
          </a:solidFill>
          <a:latin typeface="+mn-lt"/>
          <a:ea typeface="+mn-ea"/>
          <a:cs typeface="+mn-cs"/>
        </a:defRPr>
      </a:lvl1pPr>
      <a:lvl2pPr marL="1737389" indent="-668226" algn="l" defTabSz="1069162" rtl="0" eaLnBrk="1" latinLnBrk="0" hangingPunct="1">
        <a:spcBef>
          <a:spcPts val="2339"/>
        </a:spcBef>
        <a:spcAft>
          <a:spcPts val="0"/>
        </a:spcAft>
        <a:buClr>
          <a:schemeClr val="accent1"/>
        </a:buClr>
        <a:buSzPct val="80000"/>
        <a:buFont typeface="Wingdings 3" charset="2"/>
        <a:buChar char=""/>
        <a:defRPr sz="3742" kern="1200">
          <a:solidFill>
            <a:schemeClr val="tx1">
              <a:lumMod val="75000"/>
              <a:lumOff val="25000"/>
            </a:schemeClr>
          </a:solidFill>
          <a:latin typeface="+mn-lt"/>
          <a:ea typeface="+mn-ea"/>
          <a:cs typeface="+mn-cs"/>
        </a:defRPr>
      </a:lvl2pPr>
      <a:lvl3pPr marL="2672906" indent="-534581" algn="l" defTabSz="1069162" rtl="0" eaLnBrk="1" latinLnBrk="0" hangingPunct="1">
        <a:spcBef>
          <a:spcPts val="2339"/>
        </a:spcBef>
        <a:spcAft>
          <a:spcPts val="0"/>
        </a:spcAft>
        <a:buClr>
          <a:schemeClr val="accent1"/>
        </a:buClr>
        <a:buSzPct val="80000"/>
        <a:buFont typeface="Wingdings 3" charset="2"/>
        <a:buChar char=""/>
        <a:defRPr sz="3274" kern="1200">
          <a:solidFill>
            <a:schemeClr val="tx1">
              <a:lumMod val="75000"/>
              <a:lumOff val="25000"/>
            </a:schemeClr>
          </a:solidFill>
          <a:latin typeface="+mn-lt"/>
          <a:ea typeface="+mn-ea"/>
          <a:cs typeface="+mn-cs"/>
        </a:defRPr>
      </a:lvl3pPr>
      <a:lvl4pPr marL="3742068" indent="-534581" algn="l" defTabSz="1069162" rtl="0" eaLnBrk="1" latinLnBrk="0" hangingPunct="1">
        <a:spcBef>
          <a:spcPts val="2339"/>
        </a:spcBef>
        <a:spcAft>
          <a:spcPts val="0"/>
        </a:spcAft>
        <a:buClr>
          <a:schemeClr val="accent1"/>
        </a:buClr>
        <a:buSzPct val="80000"/>
        <a:buFont typeface="Wingdings 3" charset="2"/>
        <a:buChar char=""/>
        <a:defRPr sz="2806" kern="1200">
          <a:solidFill>
            <a:schemeClr val="tx1">
              <a:lumMod val="75000"/>
              <a:lumOff val="25000"/>
            </a:schemeClr>
          </a:solidFill>
          <a:latin typeface="+mn-lt"/>
          <a:ea typeface="+mn-ea"/>
          <a:cs typeface="+mn-cs"/>
        </a:defRPr>
      </a:lvl4pPr>
      <a:lvl5pPr marL="4811230" indent="-534581" algn="l" defTabSz="1069162" rtl="0" eaLnBrk="1" latinLnBrk="0" hangingPunct="1">
        <a:spcBef>
          <a:spcPts val="2339"/>
        </a:spcBef>
        <a:spcAft>
          <a:spcPts val="0"/>
        </a:spcAft>
        <a:buClr>
          <a:schemeClr val="accent1"/>
        </a:buClr>
        <a:buSzPct val="80000"/>
        <a:buFont typeface="Wingdings 3" charset="2"/>
        <a:buChar char=""/>
        <a:defRPr sz="2806" kern="1200">
          <a:solidFill>
            <a:schemeClr val="tx1">
              <a:lumMod val="75000"/>
              <a:lumOff val="25000"/>
            </a:schemeClr>
          </a:solidFill>
          <a:latin typeface="+mn-lt"/>
          <a:ea typeface="+mn-ea"/>
          <a:cs typeface="+mn-cs"/>
        </a:defRPr>
      </a:lvl5pPr>
      <a:lvl6pPr marL="5880392" indent="-534581" algn="l" defTabSz="1069162" rtl="0" eaLnBrk="1" latinLnBrk="0" hangingPunct="1">
        <a:spcBef>
          <a:spcPts val="2339"/>
        </a:spcBef>
        <a:spcAft>
          <a:spcPts val="0"/>
        </a:spcAft>
        <a:buClr>
          <a:schemeClr val="accent1"/>
        </a:buClr>
        <a:buSzPct val="80000"/>
        <a:buFont typeface="Wingdings 3" charset="2"/>
        <a:buChar char=""/>
        <a:defRPr sz="2806" kern="1200">
          <a:solidFill>
            <a:schemeClr val="tx1">
              <a:lumMod val="75000"/>
              <a:lumOff val="25000"/>
            </a:schemeClr>
          </a:solidFill>
          <a:latin typeface="+mn-lt"/>
          <a:ea typeface="+mn-ea"/>
          <a:cs typeface="+mn-cs"/>
        </a:defRPr>
      </a:lvl6pPr>
      <a:lvl7pPr marL="6949554" indent="-534581" algn="l" defTabSz="1069162" rtl="0" eaLnBrk="1" latinLnBrk="0" hangingPunct="1">
        <a:spcBef>
          <a:spcPts val="2339"/>
        </a:spcBef>
        <a:spcAft>
          <a:spcPts val="0"/>
        </a:spcAft>
        <a:buClr>
          <a:schemeClr val="accent1"/>
        </a:buClr>
        <a:buSzPct val="80000"/>
        <a:buFont typeface="Wingdings 3" charset="2"/>
        <a:buChar char=""/>
        <a:defRPr sz="2806" kern="1200">
          <a:solidFill>
            <a:schemeClr val="tx1">
              <a:lumMod val="75000"/>
              <a:lumOff val="25000"/>
            </a:schemeClr>
          </a:solidFill>
          <a:latin typeface="+mn-lt"/>
          <a:ea typeface="+mn-ea"/>
          <a:cs typeface="+mn-cs"/>
        </a:defRPr>
      </a:lvl7pPr>
      <a:lvl8pPr marL="8018717" indent="-534581" algn="l" defTabSz="1069162" rtl="0" eaLnBrk="1" latinLnBrk="0" hangingPunct="1">
        <a:spcBef>
          <a:spcPts val="2339"/>
        </a:spcBef>
        <a:spcAft>
          <a:spcPts val="0"/>
        </a:spcAft>
        <a:buClr>
          <a:schemeClr val="accent1"/>
        </a:buClr>
        <a:buSzPct val="80000"/>
        <a:buFont typeface="Wingdings 3" charset="2"/>
        <a:buChar char=""/>
        <a:defRPr sz="2806" kern="1200">
          <a:solidFill>
            <a:schemeClr val="tx1">
              <a:lumMod val="75000"/>
              <a:lumOff val="25000"/>
            </a:schemeClr>
          </a:solidFill>
          <a:latin typeface="+mn-lt"/>
          <a:ea typeface="+mn-ea"/>
          <a:cs typeface="+mn-cs"/>
        </a:defRPr>
      </a:lvl8pPr>
      <a:lvl9pPr marL="9087879" indent="-534581" algn="l" defTabSz="1069162" rtl="0" eaLnBrk="1" latinLnBrk="0" hangingPunct="1">
        <a:spcBef>
          <a:spcPts val="2339"/>
        </a:spcBef>
        <a:spcAft>
          <a:spcPts val="0"/>
        </a:spcAft>
        <a:buClr>
          <a:schemeClr val="accent1"/>
        </a:buClr>
        <a:buSzPct val="80000"/>
        <a:buFont typeface="Wingdings 3" charset="2"/>
        <a:buChar char=""/>
        <a:defRPr sz="2806" kern="1200">
          <a:solidFill>
            <a:schemeClr val="tx1">
              <a:lumMod val="75000"/>
              <a:lumOff val="25000"/>
            </a:schemeClr>
          </a:solidFill>
          <a:latin typeface="+mn-lt"/>
          <a:ea typeface="+mn-ea"/>
          <a:cs typeface="+mn-cs"/>
        </a:defRPr>
      </a:lvl9pPr>
    </p:bodyStyle>
    <p:otherStyle>
      <a:defPPr>
        <a:defRPr lang="en-US"/>
      </a:defPPr>
      <a:lvl1pPr marL="0" algn="l" defTabSz="1069162" rtl="0" eaLnBrk="1" latinLnBrk="0" hangingPunct="1">
        <a:defRPr sz="4209" kern="1200">
          <a:solidFill>
            <a:schemeClr val="tx1"/>
          </a:solidFill>
          <a:latin typeface="+mn-lt"/>
          <a:ea typeface="+mn-ea"/>
          <a:cs typeface="+mn-cs"/>
        </a:defRPr>
      </a:lvl1pPr>
      <a:lvl2pPr marL="1069162" algn="l" defTabSz="1069162" rtl="0" eaLnBrk="1" latinLnBrk="0" hangingPunct="1">
        <a:defRPr sz="4209" kern="1200">
          <a:solidFill>
            <a:schemeClr val="tx1"/>
          </a:solidFill>
          <a:latin typeface="+mn-lt"/>
          <a:ea typeface="+mn-ea"/>
          <a:cs typeface="+mn-cs"/>
        </a:defRPr>
      </a:lvl2pPr>
      <a:lvl3pPr marL="2138324" algn="l" defTabSz="1069162" rtl="0" eaLnBrk="1" latinLnBrk="0" hangingPunct="1">
        <a:defRPr sz="4209" kern="1200">
          <a:solidFill>
            <a:schemeClr val="tx1"/>
          </a:solidFill>
          <a:latin typeface="+mn-lt"/>
          <a:ea typeface="+mn-ea"/>
          <a:cs typeface="+mn-cs"/>
        </a:defRPr>
      </a:lvl3pPr>
      <a:lvl4pPr marL="3207487" algn="l" defTabSz="1069162" rtl="0" eaLnBrk="1" latinLnBrk="0" hangingPunct="1">
        <a:defRPr sz="4209" kern="1200">
          <a:solidFill>
            <a:schemeClr val="tx1"/>
          </a:solidFill>
          <a:latin typeface="+mn-lt"/>
          <a:ea typeface="+mn-ea"/>
          <a:cs typeface="+mn-cs"/>
        </a:defRPr>
      </a:lvl4pPr>
      <a:lvl5pPr marL="4276649" algn="l" defTabSz="1069162" rtl="0" eaLnBrk="1" latinLnBrk="0" hangingPunct="1">
        <a:defRPr sz="4209" kern="1200">
          <a:solidFill>
            <a:schemeClr val="tx1"/>
          </a:solidFill>
          <a:latin typeface="+mn-lt"/>
          <a:ea typeface="+mn-ea"/>
          <a:cs typeface="+mn-cs"/>
        </a:defRPr>
      </a:lvl5pPr>
      <a:lvl6pPr marL="5345811" algn="l" defTabSz="1069162" rtl="0" eaLnBrk="1" latinLnBrk="0" hangingPunct="1">
        <a:defRPr sz="4209" kern="1200">
          <a:solidFill>
            <a:schemeClr val="tx1"/>
          </a:solidFill>
          <a:latin typeface="+mn-lt"/>
          <a:ea typeface="+mn-ea"/>
          <a:cs typeface="+mn-cs"/>
        </a:defRPr>
      </a:lvl6pPr>
      <a:lvl7pPr marL="6414973" algn="l" defTabSz="1069162" rtl="0" eaLnBrk="1" latinLnBrk="0" hangingPunct="1">
        <a:defRPr sz="4209" kern="1200">
          <a:solidFill>
            <a:schemeClr val="tx1"/>
          </a:solidFill>
          <a:latin typeface="+mn-lt"/>
          <a:ea typeface="+mn-ea"/>
          <a:cs typeface="+mn-cs"/>
        </a:defRPr>
      </a:lvl7pPr>
      <a:lvl8pPr marL="7484135" algn="l" defTabSz="1069162" rtl="0" eaLnBrk="1" latinLnBrk="0" hangingPunct="1">
        <a:defRPr sz="4209" kern="1200">
          <a:solidFill>
            <a:schemeClr val="tx1"/>
          </a:solidFill>
          <a:latin typeface="+mn-lt"/>
          <a:ea typeface="+mn-ea"/>
          <a:cs typeface="+mn-cs"/>
        </a:defRPr>
      </a:lvl8pPr>
      <a:lvl9pPr marL="8553298" algn="l" defTabSz="1069162" rtl="0" eaLnBrk="1" latinLnBrk="0" hangingPunct="1">
        <a:defRPr sz="4209"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7.xml"/><Relationship Id="rId6" Type="http://schemas.openxmlformats.org/officeDocument/2006/relationships/hyperlink" Target="mailto:rindaningsih1@umsida.ac.id" TargetMode="External"/><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2"/>
        <p:cNvGrpSpPr/>
        <p:nvPr/>
      </p:nvGrpSpPr>
      <p:grpSpPr>
        <a:xfrm>
          <a:off x="0" y="0"/>
          <a:ext cx="0" cy="0"/>
          <a:chOff x="0" y="0"/>
          <a:chExt cx="0" cy="0"/>
        </a:xfrm>
      </p:grpSpPr>
      <p:pic>
        <p:nvPicPr>
          <p:cNvPr id="13" name="Google Shape;13;p1" descr="Link"/>
          <p:cNvPicPr preferRelativeResize="0"/>
          <p:nvPr/>
        </p:nvPicPr>
        <p:blipFill rotWithShape="1">
          <a:blip r:embed="rId3">
            <a:alphaModFix/>
          </a:blip>
          <a:srcRect/>
          <a:stretch/>
        </p:blipFill>
        <p:spPr>
          <a:xfrm>
            <a:off x="14447911" y="28177539"/>
            <a:ext cx="293241" cy="293241"/>
          </a:xfrm>
          <a:prstGeom prst="rect">
            <a:avLst/>
          </a:prstGeom>
          <a:noFill/>
          <a:ln>
            <a:noFill/>
          </a:ln>
        </p:spPr>
      </p:pic>
      <p:sp>
        <p:nvSpPr>
          <p:cNvPr id="14" name="Google Shape;14;p1"/>
          <p:cNvSpPr txBox="1"/>
          <p:nvPr/>
        </p:nvSpPr>
        <p:spPr>
          <a:xfrm>
            <a:off x="14931070" y="28139961"/>
            <a:ext cx="5792400" cy="337200"/>
          </a:xfrm>
          <a:prstGeom prst="rect">
            <a:avLst/>
          </a:prstGeom>
          <a:noFill/>
          <a:ln>
            <a:noFill/>
          </a:ln>
        </p:spPr>
        <p:txBody>
          <a:bodyPr spcFirstLastPara="1" wrap="square" lIns="0" tIns="0" rIns="0" bIns="0" anchor="ctr" anchorCtr="0">
            <a:noAutofit/>
          </a:bodyPr>
          <a:lstStyle/>
          <a:p>
            <a:pPr marL="0" marR="0" lvl="0" indent="0" algn="l" rtl="0">
              <a:spcBef>
                <a:spcPts val="0"/>
              </a:spcBef>
              <a:spcAft>
                <a:spcPts val="0"/>
              </a:spcAft>
              <a:buNone/>
            </a:pPr>
            <a:r>
              <a:rPr lang="en-ZA" sz="2105" dirty="0">
                <a:solidFill>
                  <a:schemeClr val="dk1"/>
                </a:solidFill>
                <a:latin typeface="Times New Roman" panose="02020603050405020304" pitchFamily="18" charset="0"/>
                <a:cs typeface="Times New Roman" panose="02020603050405020304" pitchFamily="18" charset="0"/>
                <a:sym typeface="Trebuchet MS"/>
              </a:rPr>
              <a:t>M. Istighfari Firmansyah</a:t>
            </a:r>
            <a:endParaRPr dirty="0">
              <a:latin typeface="Times New Roman" panose="02020603050405020304" pitchFamily="18" charset="0"/>
              <a:cs typeface="Times New Roman" panose="02020603050405020304" pitchFamily="18" charset="0"/>
            </a:endParaRPr>
          </a:p>
        </p:txBody>
      </p:sp>
      <p:pic>
        <p:nvPicPr>
          <p:cNvPr id="15" name="Google Shape;15;p1" descr="Envelope" title="Icon Presenter Email"/>
          <p:cNvPicPr preferRelativeResize="0"/>
          <p:nvPr/>
        </p:nvPicPr>
        <p:blipFill rotWithShape="1">
          <a:blip r:embed="rId4">
            <a:alphaModFix/>
          </a:blip>
          <a:srcRect/>
          <a:stretch/>
        </p:blipFill>
        <p:spPr>
          <a:xfrm>
            <a:off x="14463411" y="28575596"/>
            <a:ext cx="262230" cy="262230"/>
          </a:xfrm>
          <a:prstGeom prst="rect">
            <a:avLst/>
          </a:prstGeom>
          <a:noFill/>
          <a:ln>
            <a:noFill/>
          </a:ln>
        </p:spPr>
      </p:pic>
      <p:sp>
        <p:nvSpPr>
          <p:cNvPr id="16" name="Google Shape;16;p1"/>
          <p:cNvSpPr txBox="1"/>
          <p:nvPr/>
        </p:nvSpPr>
        <p:spPr>
          <a:xfrm>
            <a:off x="14931070" y="28527932"/>
            <a:ext cx="5611500" cy="337200"/>
          </a:xfrm>
          <a:prstGeom prst="rect">
            <a:avLst/>
          </a:prstGeom>
          <a:noFill/>
          <a:ln>
            <a:noFill/>
          </a:ln>
        </p:spPr>
        <p:txBody>
          <a:bodyPr spcFirstLastPara="1" wrap="square" lIns="0" tIns="0" rIns="0" bIns="0" anchor="ctr" anchorCtr="0">
            <a:noAutofit/>
          </a:bodyPr>
          <a:lstStyle/>
          <a:p>
            <a:pPr marL="0" marR="0" lvl="0" indent="0" algn="l" rtl="0">
              <a:spcBef>
                <a:spcPts val="0"/>
              </a:spcBef>
              <a:spcAft>
                <a:spcPts val="0"/>
              </a:spcAft>
              <a:buNone/>
            </a:pPr>
            <a:r>
              <a:rPr lang="en-ZA" sz="2105" dirty="0">
                <a:solidFill>
                  <a:schemeClr val="dk1"/>
                </a:solidFill>
                <a:latin typeface="Times New Roman" panose="02020603050405020304" pitchFamily="18" charset="0"/>
                <a:cs typeface="Times New Roman" panose="02020603050405020304" pitchFamily="18" charset="0"/>
                <a:sym typeface="Trebuchet MS"/>
              </a:rPr>
              <a:t>Dr. Ida </a:t>
            </a:r>
            <a:r>
              <a:rPr lang="en-ZA" sz="2105" dirty="0" err="1">
                <a:solidFill>
                  <a:schemeClr val="dk1"/>
                </a:solidFill>
                <a:latin typeface="Times New Roman" panose="02020603050405020304" pitchFamily="18" charset="0"/>
                <a:cs typeface="Times New Roman" panose="02020603050405020304" pitchFamily="18" charset="0"/>
                <a:sym typeface="Trebuchet MS"/>
              </a:rPr>
              <a:t>Rindaningsih</a:t>
            </a:r>
            <a:r>
              <a:rPr lang="en-ZA" sz="2105" dirty="0">
                <a:solidFill>
                  <a:schemeClr val="dk1"/>
                </a:solidFill>
                <a:latin typeface="Times New Roman" panose="02020603050405020304" pitchFamily="18" charset="0"/>
                <a:cs typeface="Times New Roman" panose="02020603050405020304" pitchFamily="18" charset="0"/>
                <a:sym typeface="Trebuchet MS"/>
              </a:rPr>
              <a:t>, </a:t>
            </a:r>
            <a:r>
              <a:rPr lang="en-ZA" sz="2105" dirty="0" err="1">
                <a:solidFill>
                  <a:schemeClr val="dk1"/>
                </a:solidFill>
                <a:latin typeface="Times New Roman" panose="02020603050405020304" pitchFamily="18" charset="0"/>
                <a:cs typeface="Times New Roman" panose="02020603050405020304" pitchFamily="18" charset="0"/>
                <a:sym typeface="Trebuchet MS"/>
              </a:rPr>
              <a:t>M.Pd</a:t>
            </a:r>
            <a:r>
              <a:rPr lang="en-ZA" sz="2105" dirty="0">
                <a:solidFill>
                  <a:schemeClr val="dk1"/>
                </a:solidFill>
                <a:latin typeface="Times New Roman" panose="02020603050405020304" pitchFamily="18" charset="0"/>
                <a:cs typeface="Times New Roman" panose="02020603050405020304" pitchFamily="18" charset="0"/>
                <a:sym typeface="Trebuchet MS"/>
              </a:rPr>
              <a:t>.</a:t>
            </a:r>
            <a:endParaRPr dirty="0">
              <a:latin typeface="Times New Roman" panose="02020603050405020304" pitchFamily="18" charset="0"/>
              <a:cs typeface="Times New Roman" panose="02020603050405020304" pitchFamily="18" charset="0"/>
            </a:endParaRPr>
          </a:p>
        </p:txBody>
      </p:sp>
      <p:pic>
        <p:nvPicPr>
          <p:cNvPr id="17" name="Google Shape;17;p1" descr="Smart Phone" title="Icon - Presenter Phone Number"/>
          <p:cNvPicPr preferRelativeResize="0"/>
          <p:nvPr/>
        </p:nvPicPr>
        <p:blipFill rotWithShape="1">
          <a:blip r:embed="rId5">
            <a:alphaModFix/>
          </a:blip>
          <a:srcRect/>
          <a:stretch/>
        </p:blipFill>
        <p:spPr>
          <a:xfrm>
            <a:off x="14463411" y="28976053"/>
            <a:ext cx="262230" cy="262230"/>
          </a:xfrm>
          <a:prstGeom prst="rect">
            <a:avLst/>
          </a:prstGeom>
          <a:noFill/>
          <a:ln>
            <a:noFill/>
          </a:ln>
        </p:spPr>
      </p:pic>
      <p:sp>
        <p:nvSpPr>
          <p:cNvPr id="18" name="Google Shape;18;p1"/>
          <p:cNvSpPr txBox="1"/>
          <p:nvPr/>
        </p:nvSpPr>
        <p:spPr>
          <a:xfrm>
            <a:off x="14931066" y="28911716"/>
            <a:ext cx="5792400" cy="498600"/>
          </a:xfrm>
          <a:prstGeom prst="rect">
            <a:avLst/>
          </a:prstGeom>
          <a:noFill/>
          <a:ln>
            <a:noFill/>
          </a:ln>
        </p:spPr>
        <p:txBody>
          <a:bodyPr spcFirstLastPara="1" wrap="square" lIns="0" tIns="0" rIns="0" bIns="0" anchor="ctr" anchorCtr="0">
            <a:noAutofit/>
          </a:bodyPr>
          <a:lstStyle/>
          <a:p>
            <a:pPr lvl="0"/>
            <a:r>
              <a:rPr lang="id-ID" sz="2400" dirty="0">
                <a:solidFill>
                  <a:schemeClr val="tx1"/>
                </a:solidFill>
                <a:latin typeface="Times New Roman" panose="02020603050405020304" pitchFamily="18" charset="0"/>
                <a:cs typeface="Times New Roman" panose="02020603050405020304" pitchFamily="18" charset="0"/>
                <a:hlinkClick r:id="rId6">
                  <a:extLst>
                    <a:ext uri="{A12FA001-AC4F-418D-AE19-62706E023703}">
                      <ahyp:hlinkClr xmlns:ahyp="http://schemas.microsoft.com/office/drawing/2018/hyperlinkcolor" val="tx"/>
                    </a:ext>
                  </a:extLst>
                </a:hlinkClick>
              </a:rPr>
              <a:t>rindaningsih1@umsida.ac.id</a:t>
            </a:r>
            <a:endParaRPr sz="1600" dirty="0">
              <a:solidFill>
                <a:schemeClr val="tx1"/>
              </a:solidFill>
              <a:latin typeface="Times New Roman" panose="02020603050405020304" pitchFamily="18" charset="0"/>
              <a:cs typeface="Times New Roman" panose="02020603050405020304" pitchFamily="18" charset="0"/>
            </a:endParaRPr>
          </a:p>
        </p:txBody>
      </p:sp>
      <p:cxnSp>
        <p:nvCxnSpPr>
          <p:cNvPr id="19" name="Google Shape;19;p1" descr="Vertical footer divider line"/>
          <p:cNvCxnSpPr/>
          <p:nvPr/>
        </p:nvCxnSpPr>
        <p:spPr>
          <a:xfrm>
            <a:off x="17403955" y="28698609"/>
            <a:ext cx="0" cy="1401000"/>
          </a:xfrm>
          <a:prstGeom prst="straightConnector1">
            <a:avLst/>
          </a:prstGeom>
          <a:noFill/>
          <a:ln w="9525" cap="flat" cmpd="sng">
            <a:solidFill>
              <a:srgbClr val="BFBFBF"/>
            </a:solidFill>
            <a:prstDash val="solid"/>
            <a:miter lim="800000"/>
            <a:headEnd type="none" w="sm" len="sm"/>
            <a:tailEnd type="none" w="sm" len="sm"/>
          </a:ln>
        </p:spPr>
      </p:cxnSp>
      <p:pic>
        <p:nvPicPr>
          <p:cNvPr id="21" name="Google Shape;21;p1"/>
          <p:cNvPicPr preferRelativeResize="0"/>
          <p:nvPr/>
        </p:nvPicPr>
        <p:blipFill>
          <a:blip r:embed="rId7">
            <a:alphaModFix/>
          </a:blip>
          <a:stretch>
            <a:fillRect/>
          </a:stretch>
        </p:blipFill>
        <p:spPr>
          <a:xfrm>
            <a:off x="6003073" y="653612"/>
            <a:ext cx="6877050" cy="1438275"/>
          </a:xfrm>
          <a:prstGeom prst="rect">
            <a:avLst/>
          </a:prstGeom>
          <a:noFill/>
          <a:ln>
            <a:noFill/>
          </a:ln>
        </p:spPr>
      </p:pic>
      <p:sp>
        <p:nvSpPr>
          <p:cNvPr id="6" name="Rectangle 5">
            <a:extLst>
              <a:ext uri="{FF2B5EF4-FFF2-40B4-BE49-F238E27FC236}">
                <a16:creationId xmlns:a16="http://schemas.microsoft.com/office/drawing/2014/main" id="{81FCAB2E-6F9B-0E54-7FB5-B5DF21EB8002}"/>
              </a:ext>
            </a:extLst>
          </p:cNvPr>
          <p:cNvSpPr/>
          <p:nvPr/>
        </p:nvSpPr>
        <p:spPr>
          <a:xfrm>
            <a:off x="533400" y="3062173"/>
            <a:ext cx="16027400" cy="457200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endParaRPr lang="en-US" sz="2000" dirty="0">
              <a:latin typeface="Times New Roman" panose="02020603050405020304" pitchFamily="18" charset="0"/>
              <a:cs typeface="Times New Roman" panose="02020603050405020304" pitchFamily="18" charset="0"/>
            </a:endParaRPr>
          </a:p>
          <a:p>
            <a:pPr algn="just"/>
            <a:r>
              <a:rPr lang="id-ID" sz="2000" dirty="0">
                <a:latin typeface="Times New Roman" panose="02020603050405020304" pitchFamily="18" charset="0"/>
                <a:cs typeface="Times New Roman" panose="02020603050405020304" pitchFamily="18" charset="0"/>
              </a:rPr>
              <a:t>Pendidikan Ki Hadjar Dewantara mengimplementasikan pendidikan karakter yang dikenal sebagai Ing Ngarsa Sung Tuladha. Konsep ini berarti keteladanan, bimbingan, dan pendampingan. Ing Madya Mangun Karsa, di sisi lain, mengacu pada siswa yang didorong untuk mengembangkan ide-ide mereka sendiri secara kreatif dan berkontribusi pada bidang pendidikan. Terakhir, Tut Wuri Handayani, berarti menjaga tujuan pendidikan dan memberikan dukungan psikologis kepada siswa untuk mencapai tujuan tersebut. Hal ini mencakup nilai-nilai seperti mengawasi, melindungi, merawat, menjaga, memberikan penilaian dan evaluasi untuk perbaikan, sekaligus memungkinkan siswa untuk bernalar dan mengembangkan karakter mereka sendiri</a:t>
            </a:r>
            <a:r>
              <a:rPr lang="en-US" sz="2000" dirty="0">
                <a:latin typeface="Times New Roman" panose="02020603050405020304" pitchFamily="18" charset="0"/>
                <a:cs typeface="Times New Roman" panose="02020603050405020304" pitchFamily="18" charset="0"/>
              </a:rPr>
              <a:t>. Upaya yang </a:t>
            </a:r>
            <a:r>
              <a:rPr lang="en-US" sz="2000" dirty="0" err="1">
                <a:latin typeface="Times New Roman" panose="02020603050405020304" pitchFamily="18" charset="0"/>
                <a:cs typeface="Times New Roman" panose="02020603050405020304" pitchFamily="18" charset="0"/>
              </a:rPr>
              <a:t>dapat</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dilangsungkan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untuk</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membentuk</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karakter</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siswa</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ialah</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dari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manajemen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kesiswaan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pengelolaan</a:t>
            </a:r>
            <a:r>
              <a:rPr lang="en-US" sz="2000" dirty="0">
                <a:latin typeface="Times New Roman" panose="02020603050405020304" pitchFamily="18" charset="0"/>
                <a:cs typeface="Times New Roman" panose="02020603050405020304" pitchFamily="18" charset="0"/>
              </a:rPr>
              <a:t> yang </a:t>
            </a:r>
            <a:r>
              <a:rPr lang="en-US" sz="2000" dirty="0" err="1">
                <a:latin typeface="Times New Roman" panose="02020603050405020304" pitchFamily="18" charset="0"/>
                <a:cs typeface="Times New Roman" panose="02020603050405020304" pitchFamily="18" charset="0"/>
              </a:rPr>
              <a:t>terorganisir</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dengan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baik</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sebagai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layanan</a:t>
            </a:r>
            <a:r>
              <a:rPr lang="en-US" sz="2000" dirty="0">
                <a:latin typeface="Times New Roman" panose="02020603050405020304" pitchFamily="18" charset="0"/>
                <a:cs typeface="Times New Roman" panose="02020603050405020304" pitchFamily="18" charset="0"/>
              </a:rPr>
              <a:t> yang </a:t>
            </a:r>
            <a:r>
              <a:rPr lang="en-US" sz="2000" dirty="0" err="1">
                <a:latin typeface="Times New Roman" panose="02020603050405020304" pitchFamily="18" charset="0"/>
                <a:cs typeface="Times New Roman" panose="02020603050405020304" pitchFamily="18" charset="0"/>
              </a:rPr>
              <a:t>memusatkan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perhatian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kepada</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siswa</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untuk</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mengembangkan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serta</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membina</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karakter</a:t>
            </a:r>
            <a:r>
              <a:rPr lang="en-US" sz="2000" dirty="0">
                <a:latin typeface="Times New Roman" panose="02020603050405020304" pitchFamily="18" charset="0"/>
                <a:cs typeface="Times New Roman" panose="02020603050405020304" pitchFamily="18" charset="0"/>
              </a:rPr>
              <a:t> yang </a:t>
            </a:r>
            <a:r>
              <a:rPr lang="en-US" sz="2000" dirty="0" err="1">
                <a:latin typeface="Times New Roman" panose="02020603050405020304" pitchFamily="18" charset="0"/>
                <a:cs typeface="Times New Roman" panose="02020603050405020304" pitchFamily="18" charset="0"/>
              </a:rPr>
              <a:t>diharapkan</a:t>
            </a:r>
            <a:r>
              <a:rPr lang="id-ID" sz="2000" dirty="0">
                <a:latin typeface="Times New Roman" panose="02020603050405020304" pitchFamily="18" charset="0"/>
                <a:cs typeface="Times New Roman" panose="02020603050405020304" pitchFamily="18" charset="0"/>
              </a:rPr>
              <a:t>.</a:t>
            </a:r>
            <a:endParaRPr lang="en-US" sz="2000" dirty="0">
              <a:latin typeface="Times New Roman" panose="02020603050405020304" pitchFamily="18" charset="0"/>
              <a:cs typeface="Times New Roman" panose="02020603050405020304" pitchFamily="18" charset="0"/>
            </a:endParaRPr>
          </a:p>
          <a:p>
            <a:pPr algn="just"/>
            <a:endParaRPr lang="en-US" altLang="zh-CN" sz="2000" dirty="0">
              <a:latin typeface="Times New Roman" panose="02020603050405020304" pitchFamily="18" charset="0"/>
              <a:cs typeface="Times New Roman" panose="02020603050405020304" pitchFamily="18" charset="0"/>
            </a:endParaRPr>
          </a:p>
          <a:p>
            <a:pPr algn="just"/>
            <a:r>
              <a:rPr lang="en-US" altLang="zh-CN" sz="2000" dirty="0" err="1">
                <a:latin typeface="Times New Roman" panose="02020603050405020304" pitchFamily="18" charset="0"/>
                <a:cs typeface="Times New Roman" panose="02020603050405020304" pitchFamily="18" charset="0"/>
              </a:rPr>
              <a:t>Manajemen</a:t>
            </a:r>
            <a:r>
              <a:rPr lang="en-US" altLang="zh-CN" sz="2000" dirty="0">
                <a:latin typeface="Times New Roman" panose="02020603050405020304" pitchFamily="18" charset="0"/>
                <a:cs typeface="Times New Roman" panose="02020603050405020304" pitchFamily="18" charset="0"/>
              </a:rPr>
              <a:t> </a:t>
            </a:r>
            <a:r>
              <a:rPr lang="en-US" altLang="zh-CN" sz="2000" dirty="0" err="1">
                <a:latin typeface="Times New Roman" panose="02020603050405020304" pitchFamily="18" charset="0"/>
                <a:cs typeface="Times New Roman" panose="02020603050405020304" pitchFamily="18" charset="0"/>
              </a:rPr>
              <a:t>kesiswaan</a:t>
            </a:r>
            <a:r>
              <a:rPr lang="en-US" altLang="zh-CN" sz="2000" dirty="0">
                <a:latin typeface="Times New Roman" panose="02020603050405020304" pitchFamily="18" charset="0"/>
                <a:cs typeface="Times New Roman" panose="02020603050405020304" pitchFamily="18" charset="0"/>
              </a:rPr>
              <a:t> </a:t>
            </a:r>
            <a:r>
              <a:rPr lang="en-US" altLang="zh-CN" sz="2000" dirty="0" err="1">
                <a:latin typeface="Times New Roman" panose="02020603050405020304" pitchFamily="18" charset="0"/>
                <a:cs typeface="Times New Roman" panose="02020603050405020304" pitchFamily="18" charset="0"/>
              </a:rPr>
              <a:t>mengacu</a:t>
            </a:r>
            <a:r>
              <a:rPr lang="en-US" altLang="zh-CN" sz="2000" dirty="0">
                <a:latin typeface="Times New Roman" panose="02020603050405020304" pitchFamily="18" charset="0"/>
                <a:cs typeface="Times New Roman" panose="02020603050405020304" pitchFamily="18" charset="0"/>
              </a:rPr>
              <a:t> pada </a:t>
            </a:r>
            <a:r>
              <a:rPr lang="en-US" altLang="zh-CN" sz="2000" dirty="0" err="1">
                <a:latin typeface="Times New Roman" panose="02020603050405020304" pitchFamily="18" charset="0"/>
                <a:cs typeface="Times New Roman" panose="02020603050405020304" pitchFamily="18" charset="0"/>
              </a:rPr>
              <a:t>aktivitas</a:t>
            </a:r>
            <a:r>
              <a:rPr lang="en-US" altLang="zh-CN" sz="2000" dirty="0">
                <a:latin typeface="Times New Roman" panose="02020603050405020304" pitchFamily="18" charset="0"/>
                <a:cs typeface="Times New Roman" panose="02020603050405020304" pitchFamily="18" charset="0"/>
              </a:rPr>
              <a:t> </a:t>
            </a:r>
            <a:r>
              <a:rPr lang="en-US" altLang="zh-CN" sz="2000" dirty="0" err="1">
                <a:latin typeface="Times New Roman" panose="02020603050405020304" pitchFamily="18" charset="0"/>
                <a:cs typeface="Times New Roman" panose="02020603050405020304" pitchFamily="18" charset="0"/>
              </a:rPr>
              <a:t>pengelolaan</a:t>
            </a:r>
            <a:r>
              <a:rPr lang="en-US" altLang="zh-CN" sz="2000" dirty="0">
                <a:latin typeface="Times New Roman" panose="02020603050405020304" pitchFamily="18" charset="0"/>
                <a:cs typeface="Times New Roman" panose="02020603050405020304" pitchFamily="18" charset="0"/>
              </a:rPr>
              <a:t> </a:t>
            </a:r>
            <a:r>
              <a:rPr lang="en-US" altLang="zh-CN" sz="2000" dirty="0" err="1">
                <a:latin typeface="Times New Roman" panose="02020603050405020304" pitchFamily="18" charset="0"/>
                <a:cs typeface="Times New Roman" panose="02020603050405020304" pitchFamily="18" charset="0"/>
              </a:rPr>
              <a:t>siswa</a:t>
            </a:r>
            <a:r>
              <a:rPr lang="en-US" altLang="zh-CN" sz="2000" dirty="0">
                <a:latin typeface="Times New Roman" panose="02020603050405020304" pitchFamily="18" charset="0"/>
                <a:cs typeface="Times New Roman" panose="02020603050405020304" pitchFamily="18" charset="0"/>
              </a:rPr>
              <a:t> yang </a:t>
            </a:r>
            <a:r>
              <a:rPr lang="en-US" altLang="zh-CN" sz="2000" dirty="0" err="1">
                <a:latin typeface="Times New Roman" panose="02020603050405020304" pitchFamily="18" charset="0"/>
                <a:cs typeface="Times New Roman" panose="02020603050405020304" pitchFamily="18" charset="0"/>
              </a:rPr>
              <a:t>menangani</a:t>
            </a:r>
            <a:r>
              <a:rPr lang="en-US" altLang="zh-CN" sz="2000" dirty="0">
                <a:latin typeface="Times New Roman" panose="02020603050405020304" pitchFamily="18" charset="0"/>
                <a:cs typeface="Times New Roman" panose="02020603050405020304" pitchFamily="18" charset="0"/>
              </a:rPr>
              <a:t> </a:t>
            </a:r>
            <a:r>
              <a:rPr lang="en-US" altLang="zh-CN" sz="2000" dirty="0" err="1">
                <a:latin typeface="Times New Roman" panose="02020603050405020304" pitchFamily="18" charset="0"/>
                <a:cs typeface="Times New Roman" panose="02020603050405020304" pitchFamily="18" charset="0"/>
              </a:rPr>
              <a:t>berbagai</a:t>
            </a:r>
            <a:r>
              <a:rPr lang="en-US" altLang="zh-CN" sz="2000" dirty="0">
                <a:latin typeface="Times New Roman" panose="02020603050405020304" pitchFamily="18" charset="0"/>
                <a:cs typeface="Times New Roman" panose="02020603050405020304" pitchFamily="18" charset="0"/>
              </a:rPr>
              <a:t> </a:t>
            </a:r>
            <a:r>
              <a:rPr lang="en-US" altLang="zh-CN" sz="2000" dirty="0" err="1">
                <a:latin typeface="Times New Roman" panose="02020603050405020304" pitchFamily="18" charset="0"/>
                <a:cs typeface="Times New Roman" panose="02020603050405020304" pitchFamily="18" charset="0"/>
              </a:rPr>
              <a:t>permasalahan</a:t>
            </a:r>
            <a:r>
              <a:rPr lang="en-US" altLang="zh-CN" sz="2000" dirty="0">
                <a:latin typeface="Times New Roman" panose="02020603050405020304" pitchFamily="18" charset="0"/>
                <a:cs typeface="Times New Roman" panose="02020603050405020304" pitchFamily="18" charset="0"/>
              </a:rPr>
              <a:t> yang </a:t>
            </a:r>
            <a:r>
              <a:rPr lang="en-US" altLang="zh-CN" sz="2000" dirty="0" err="1">
                <a:latin typeface="Times New Roman" panose="02020603050405020304" pitchFamily="18" charset="0"/>
                <a:cs typeface="Times New Roman" panose="02020603050405020304" pitchFamily="18" charset="0"/>
              </a:rPr>
              <a:t>berkaitan</a:t>
            </a:r>
            <a:r>
              <a:rPr lang="en-US" altLang="zh-CN" sz="2000" dirty="0">
                <a:latin typeface="Times New Roman" panose="02020603050405020304" pitchFamily="18" charset="0"/>
                <a:cs typeface="Times New Roman" panose="02020603050405020304" pitchFamily="18" charset="0"/>
              </a:rPr>
              <a:t> </a:t>
            </a:r>
            <a:r>
              <a:rPr lang="en-US" altLang="zh-CN" sz="2000" dirty="0" err="1">
                <a:latin typeface="Times New Roman" panose="02020603050405020304" pitchFamily="18" charset="0"/>
                <a:cs typeface="Times New Roman" panose="02020603050405020304" pitchFamily="18" charset="0"/>
              </a:rPr>
              <a:t>dengan</a:t>
            </a:r>
            <a:r>
              <a:rPr lang="en-US" altLang="zh-CN" sz="2000" dirty="0">
                <a:latin typeface="Times New Roman" panose="02020603050405020304" pitchFamily="18" charset="0"/>
                <a:cs typeface="Times New Roman" panose="02020603050405020304" pitchFamily="18" charset="0"/>
              </a:rPr>
              <a:t> </a:t>
            </a:r>
            <a:r>
              <a:rPr lang="en-US" altLang="zh-CN" sz="2000" dirty="0" err="1">
                <a:latin typeface="Times New Roman" panose="02020603050405020304" pitchFamily="18" charset="0"/>
                <a:cs typeface="Times New Roman" panose="02020603050405020304" pitchFamily="18" charset="0"/>
              </a:rPr>
              <a:t>aktivitas</a:t>
            </a:r>
            <a:r>
              <a:rPr lang="en-US" altLang="zh-CN" sz="2000" dirty="0">
                <a:latin typeface="Times New Roman" panose="02020603050405020304" pitchFamily="18" charset="0"/>
                <a:cs typeface="Times New Roman" panose="02020603050405020304" pitchFamily="18" charset="0"/>
              </a:rPr>
              <a:t> </a:t>
            </a:r>
            <a:r>
              <a:rPr lang="en-US" altLang="zh-CN" sz="2000" dirty="0" err="1">
                <a:latin typeface="Times New Roman" panose="02020603050405020304" pitchFamily="18" charset="0"/>
                <a:cs typeface="Times New Roman" panose="02020603050405020304" pitchFamily="18" charset="0"/>
              </a:rPr>
              <a:t>keseharian</a:t>
            </a:r>
            <a:r>
              <a:rPr lang="en-US" altLang="zh-CN" sz="2000" dirty="0">
                <a:latin typeface="Times New Roman" panose="02020603050405020304" pitchFamily="18" charset="0"/>
                <a:cs typeface="Times New Roman" panose="02020603050405020304" pitchFamily="18" charset="0"/>
              </a:rPr>
              <a:t> </a:t>
            </a:r>
            <a:r>
              <a:rPr lang="en-US" altLang="zh-CN" sz="2000" dirty="0" err="1">
                <a:latin typeface="Times New Roman" panose="02020603050405020304" pitchFamily="18" charset="0"/>
                <a:cs typeface="Times New Roman" panose="02020603050405020304" pitchFamily="18" charset="0"/>
              </a:rPr>
              <a:t>siswa</a:t>
            </a:r>
            <a:r>
              <a:rPr lang="en-US" altLang="zh-CN" sz="2000" dirty="0">
                <a:latin typeface="Times New Roman" panose="02020603050405020304" pitchFamily="18" charset="0"/>
                <a:cs typeface="Times New Roman" panose="02020603050405020304" pitchFamily="18" charset="0"/>
              </a:rPr>
              <a:t> </a:t>
            </a:r>
            <a:r>
              <a:rPr lang="en-US" altLang="zh-CN" sz="2000" dirty="0" err="1">
                <a:latin typeface="Times New Roman" panose="02020603050405020304" pitchFamily="18" charset="0"/>
                <a:cs typeface="Times New Roman" panose="02020603050405020304" pitchFamily="18" charset="0"/>
              </a:rPr>
              <a:t>mulai</a:t>
            </a:r>
            <a:r>
              <a:rPr lang="en-US" altLang="zh-CN" sz="2000" dirty="0">
                <a:latin typeface="Times New Roman" panose="02020603050405020304" pitchFamily="18" charset="0"/>
                <a:cs typeface="Times New Roman" panose="02020603050405020304" pitchFamily="18" charset="0"/>
              </a:rPr>
              <a:t> </a:t>
            </a:r>
            <a:r>
              <a:rPr lang="en-US" altLang="zh-CN" sz="2000" dirty="0" err="1">
                <a:latin typeface="Times New Roman" panose="02020603050405020304" pitchFamily="18" charset="0"/>
                <a:cs typeface="Times New Roman" panose="02020603050405020304" pitchFamily="18" charset="0"/>
              </a:rPr>
              <a:t>sejak</a:t>
            </a:r>
            <a:r>
              <a:rPr lang="en-US" altLang="zh-CN" sz="2000" dirty="0">
                <a:latin typeface="Times New Roman" panose="02020603050405020304" pitchFamily="18" charset="0"/>
                <a:cs typeface="Times New Roman" panose="02020603050405020304" pitchFamily="18" charset="0"/>
              </a:rPr>
              <a:t> </a:t>
            </a:r>
            <a:r>
              <a:rPr lang="en-US" altLang="zh-CN" sz="2000" dirty="0" err="1">
                <a:latin typeface="Times New Roman" panose="02020603050405020304" pitchFamily="18" charset="0"/>
                <a:cs typeface="Times New Roman" panose="02020603050405020304" pitchFamily="18" charset="0"/>
              </a:rPr>
              <a:t>saat</a:t>
            </a:r>
            <a:r>
              <a:rPr lang="en-US" altLang="zh-CN" sz="2000" dirty="0">
                <a:latin typeface="Times New Roman" panose="02020603050405020304" pitchFamily="18" charset="0"/>
                <a:cs typeface="Times New Roman" panose="02020603050405020304" pitchFamily="18" charset="0"/>
              </a:rPr>
              <a:t> </a:t>
            </a:r>
            <a:r>
              <a:rPr lang="en-US" altLang="zh-CN" sz="2000" dirty="0" err="1">
                <a:latin typeface="Times New Roman" panose="02020603050405020304" pitchFamily="18" charset="0"/>
                <a:cs typeface="Times New Roman" panose="02020603050405020304" pitchFamily="18" charset="0"/>
              </a:rPr>
              <a:t>masuk</a:t>
            </a:r>
            <a:r>
              <a:rPr lang="en-US" altLang="zh-CN" sz="2000" dirty="0">
                <a:latin typeface="Times New Roman" panose="02020603050405020304" pitchFamily="18" charset="0"/>
                <a:cs typeface="Times New Roman" panose="02020603050405020304" pitchFamily="18" charset="0"/>
              </a:rPr>
              <a:t> </a:t>
            </a:r>
            <a:r>
              <a:rPr lang="en-US" altLang="zh-CN" sz="2000" dirty="0" err="1">
                <a:latin typeface="Times New Roman" panose="02020603050405020304" pitchFamily="18" charset="0"/>
                <a:cs typeface="Times New Roman" panose="02020603050405020304" pitchFamily="18" charset="0"/>
              </a:rPr>
              <a:t>sekolah</a:t>
            </a:r>
            <a:r>
              <a:rPr lang="en-US" altLang="zh-CN" sz="2000" dirty="0">
                <a:latin typeface="Times New Roman" panose="02020603050405020304" pitchFamily="18" charset="0"/>
                <a:cs typeface="Times New Roman" panose="02020603050405020304" pitchFamily="18" charset="0"/>
              </a:rPr>
              <a:t>, </a:t>
            </a:r>
            <a:r>
              <a:rPr lang="en-US" altLang="zh-CN" sz="2000" dirty="0" err="1">
                <a:latin typeface="Times New Roman" panose="02020603050405020304" pitchFamily="18" charset="0"/>
                <a:cs typeface="Times New Roman" panose="02020603050405020304" pitchFamily="18" charset="0"/>
              </a:rPr>
              <a:t>perkembangan</a:t>
            </a:r>
            <a:r>
              <a:rPr lang="en-US" altLang="zh-CN" sz="2000" dirty="0">
                <a:latin typeface="Times New Roman" panose="02020603050405020304" pitchFamily="18" charset="0"/>
                <a:cs typeface="Times New Roman" panose="02020603050405020304" pitchFamily="18" charset="0"/>
              </a:rPr>
              <a:t> </a:t>
            </a:r>
            <a:r>
              <a:rPr lang="en-US" altLang="zh-CN" sz="2000" dirty="0" err="1">
                <a:latin typeface="Times New Roman" panose="02020603050405020304" pitchFamily="18" charset="0"/>
                <a:cs typeface="Times New Roman" panose="02020603050405020304" pitchFamily="18" charset="0"/>
              </a:rPr>
              <a:t>pendidikan</a:t>
            </a:r>
            <a:r>
              <a:rPr lang="en-US" altLang="zh-CN" sz="2000" dirty="0">
                <a:latin typeface="Times New Roman" panose="02020603050405020304" pitchFamily="18" charset="0"/>
                <a:cs typeface="Times New Roman" panose="02020603050405020304" pitchFamily="18" charset="0"/>
              </a:rPr>
              <a:t>, </a:t>
            </a:r>
            <a:r>
              <a:rPr lang="en-US" altLang="zh-CN" sz="2000" dirty="0" err="1">
                <a:latin typeface="Times New Roman" panose="02020603050405020304" pitchFamily="18" charset="0"/>
                <a:cs typeface="Times New Roman" panose="02020603050405020304" pitchFamily="18" charset="0"/>
              </a:rPr>
              <a:t>hingga</a:t>
            </a:r>
            <a:r>
              <a:rPr lang="en-US" altLang="zh-CN" sz="2000" dirty="0">
                <a:latin typeface="Times New Roman" panose="02020603050405020304" pitchFamily="18" charset="0"/>
                <a:cs typeface="Times New Roman" panose="02020603050405020304" pitchFamily="18" charset="0"/>
              </a:rPr>
              <a:t> </a:t>
            </a:r>
            <a:r>
              <a:rPr lang="en-US" altLang="zh-CN" sz="2000" dirty="0" err="1">
                <a:latin typeface="Times New Roman" panose="02020603050405020304" pitchFamily="18" charset="0"/>
                <a:cs typeface="Times New Roman" panose="02020603050405020304" pitchFamily="18" charset="0"/>
              </a:rPr>
              <a:t>saat</a:t>
            </a:r>
            <a:r>
              <a:rPr lang="en-US" altLang="zh-CN" sz="2000" dirty="0">
                <a:latin typeface="Times New Roman" panose="02020603050405020304" pitchFamily="18" charset="0"/>
                <a:cs typeface="Times New Roman" panose="02020603050405020304" pitchFamily="18" charset="0"/>
              </a:rPr>
              <a:t> </a:t>
            </a:r>
            <a:r>
              <a:rPr lang="en-US" altLang="zh-CN" sz="2000" dirty="0" err="1">
                <a:latin typeface="Times New Roman" panose="02020603050405020304" pitchFamily="18" charset="0"/>
                <a:cs typeface="Times New Roman" panose="02020603050405020304" pitchFamily="18" charset="0"/>
              </a:rPr>
              <a:t>kelulusan</a:t>
            </a:r>
            <a:r>
              <a:rPr lang="en-US" altLang="zh-CN" sz="2000" dirty="0">
                <a:latin typeface="Times New Roman" panose="02020603050405020304" pitchFamily="18" charset="0"/>
                <a:cs typeface="Times New Roman" panose="02020603050405020304" pitchFamily="18" charset="0"/>
              </a:rPr>
              <a:t>, </a:t>
            </a:r>
            <a:r>
              <a:rPr lang="en-US" altLang="zh-CN" sz="2000" dirty="0" err="1">
                <a:latin typeface="Times New Roman" panose="02020603050405020304" pitchFamily="18" charset="0"/>
                <a:cs typeface="Times New Roman" panose="02020603050405020304" pitchFamily="18" charset="0"/>
              </a:rPr>
              <a:t>bukan</a:t>
            </a:r>
            <a:r>
              <a:rPr lang="en-US" altLang="zh-CN" sz="2000" dirty="0">
                <a:latin typeface="Times New Roman" panose="02020603050405020304" pitchFamily="18" charset="0"/>
                <a:cs typeface="Times New Roman" panose="02020603050405020304" pitchFamily="18" charset="0"/>
              </a:rPr>
              <a:t> </a:t>
            </a:r>
            <a:r>
              <a:rPr lang="en-US" altLang="zh-CN" sz="2000" dirty="0" err="1">
                <a:latin typeface="Times New Roman" panose="02020603050405020304" pitchFamily="18" charset="0"/>
                <a:cs typeface="Times New Roman" panose="02020603050405020304" pitchFamily="18" charset="0"/>
              </a:rPr>
              <a:t>hanya</a:t>
            </a:r>
            <a:r>
              <a:rPr lang="en-US" altLang="zh-CN" sz="2000" dirty="0">
                <a:latin typeface="Times New Roman" panose="02020603050405020304" pitchFamily="18" charset="0"/>
                <a:cs typeface="Times New Roman" panose="02020603050405020304" pitchFamily="18" charset="0"/>
              </a:rPr>
              <a:t> </a:t>
            </a:r>
            <a:r>
              <a:rPr lang="en-US" altLang="zh-CN" sz="2000" dirty="0" err="1">
                <a:latin typeface="Times New Roman" panose="02020603050405020304" pitchFamily="18" charset="0"/>
                <a:cs typeface="Times New Roman" panose="02020603050405020304" pitchFamily="18" charset="0"/>
              </a:rPr>
              <a:t>sebatas</a:t>
            </a:r>
            <a:r>
              <a:rPr lang="en-US" altLang="zh-CN" sz="2000" dirty="0">
                <a:latin typeface="Times New Roman" panose="02020603050405020304" pitchFamily="18" charset="0"/>
                <a:cs typeface="Times New Roman" panose="02020603050405020304" pitchFamily="18" charset="0"/>
              </a:rPr>
              <a:t> pada </a:t>
            </a:r>
            <a:r>
              <a:rPr lang="en-US" altLang="zh-CN" sz="2000" dirty="0" err="1">
                <a:latin typeface="Times New Roman" panose="02020603050405020304" pitchFamily="18" charset="0"/>
                <a:cs typeface="Times New Roman" panose="02020603050405020304" pitchFamily="18" charset="0"/>
              </a:rPr>
              <a:t>pencatatan</a:t>
            </a:r>
            <a:r>
              <a:rPr lang="en-US" altLang="zh-CN" sz="2000" dirty="0">
                <a:latin typeface="Times New Roman" panose="02020603050405020304" pitchFamily="18" charset="0"/>
                <a:cs typeface="Times New Roman" panose="02020603050405020304" pitchFamily="18" charset="0"/>
              </a:rPr>
              <a:t> data. Tujuan </a:t>
            </a:r>
            <a:r>
              <a:rPr lang="en-US" altLang="zh-CN" sz="2000" dirty="0" err="1">
                <a:latin typeface="Times New Roman" panose="02020603050405020304" pitchFamily="18" charset="0"/>
                <a:cs typeface="Times New Roman" panose="02020603050405020304" pitchFamily="18" charset="0"/>
              </a:rPr>
              <a:t>manajemen</a:t>
            </a:r>
            <a:r>
              <a:rPr lang="en-US" altLang="zh-CN" sz="2000" dirty="0">
                <a:latin typeface="Times New Roman" panose="02020603050405020304" pitchFamily="18" charset="0"/>
                <a:cs typeface="Times New Roman" panose="02020603050405020304" pitchFamily="18" charset="0"/>
              </a:rPr>
              <a:t> </a:t>
            </a:r>
            <a:r>
              <a:rPr lang="en-US" altLang="zh-CN" sz="2000" dirty="0" err="1">
                <a:latin typeface="Times New Roman" panose="02020603050405020304" pitchFamily="18" charset="0"/>
                <a:cs typeface="Times New Roman" panose="02020603050405020304" pitchFamily="18" charset="0"/>
              </a:rPr>
              <a:t>kesiswaan</a:t>
            </a:r>
            <a:r>
              <a:rPr lang="en-US" altLang="zh-CN" sz="2000" dirty="0">
                <a:latin typeface="Times New Roman" panose="02020603050405020304" pitchFamily="18" charset="0"/>
                <a:cs typeface="Times New Roman" panose="02020603050405020304" pitchFamily="18" charset="0"/>
              </a:rPr>
              <a:t> </a:t>
            </a:r>
            <a:r>
              <a:rPr lang="en-US" altLang="zh-CN" sz="2000" dirty="0" err="1">
                <a:latin typeface="Times New Roman" panose="02020603050405020304" pitchFamily="18" charset="0"/>
                <a:cs typeface="Times New Roman" panose="02020603050405020304" pitchFamily="18" charset="0"/>
              </a:rPr>
              <a:t>ialah</a:t>
            </a:r>
            <a:r>
              <a:rPr lang="en-US" altLang="zh-CN" sz="2000" dirty="0">
                <a:latin typeface="Times New Roman" panose="02020603050405020304" pitchFamily="18" charset="0"/>
                <a:cs typeface="Times New Roman" panose="02020603050405020304" pitchFamily="18" charset="0"/>
              </a:rPr>
              <a:t> guna </a:t>
            </a:r>
            <a:r>
              <a:rPr lang="en-US" altLang="zh-CN" sz="2000" dirty="0" err="1">
                <a:latin typeface="Times New Roman" panose="02020603050405020304" pitchFamily="18" charset="0"/>
                <a:cs typeface="Times New Roman" panose="02020603050405020304" pitchFamily="18" charset="0"/>
              </a:rPr>
              <a:t>mengatur</a:t>
            </a:r>
            <a:r>
              <a:rPr lang="en-US" altLang="zh-CN" sz="2000" dirty="0">
                <a:latin typeface="Times New Roman" panose="02020603050405020304" pitchFamily="18" charset="0"/>
                <a:cs typeface="Times New Roman" panose="02020603050405020304" pitchFamily="18" charset="0"/>
              </a:rPr>
              <a:t> </a:t>
            </a:r>
            <a:r>
              <a:rPr lang="en-US" altLang="zh-CN" sz="2000" dirty="0" err="1">
                <a:latin typeface="Times New Roman" panose="02020603050405020304" pitchFamily="18" charset="0"/>
                <a:cs typeface="Times New Roman" panose="02020603050405020304" pitchFamily="18" charset="0"/>
              </a:rPr>
              <a:t>peserta</a:t>
            </a:r>
            <a:r>
              <a:rPr lang="en-US" altLang="zh-CN" sz="2000" dirty="0">
                <a:latin typeface="Times New Roman" panose="02020603050405020304" pitchFamily="18" charset="0"/>
                <a:cs typeface="Times New Roman" panose="02020603050405020304" pitchFamily="18" charset="0"/>
              </a:rPr>
              <a:t> </a:t>
            </a:r>
            <a:r>
              <a:rPr lang="en-US" altLang="zh-CN" sz="2000" dirty="0" err="1">
                <a:latin typeface="Times New Roman" panose="02020603050405020304" pitchFamily="18" charset="0"/>
                <a:cs typeface="Times New Roman" panose="02020603050405020304" pitchFamily="18" charset="0"/>
              </a:rPr>
              <a:t>didik</a:t>
            </a:r>
            <a:r>
              <a:rPr lang="en-US" altLang="zh-CN" sz="2000" dirty="0">
                <a:latin typeface="Times New Roman" panose="02020603050405020304" pitchFamily="18" charset="0"/>
                <a:cs typeface="Times New Roman" panose="02020603050405020304" pitchFamily="18" charset="0"/>
              </a:rPr>
              <a:t> </a:t>
            </a:r>
            <a:r>
              <a:rPr lang="en-US" altLang="zh-CN" sz="2000" dirty="0" err="1">
                <a:latin typeface="Times New Roman" panose="02020603050405020304" pitchFamily="18" charset="0"/>
                <a:cs typeface="Times New Roman" panose="02020603050405020304" pitchFamily="18" charset="0"/>
              </a:rPr>
              <a:t>secara</a:t>
            </a:r>
            <a:r>
              <a:rPr lang="en-US" altLang="zh-CN" sz="2000" dirty="0">
                <a:latin typeface="Times New Roman" panose="02020603050405020304" pitchFamily="18" charset="0"/>
                <a:cs typeface="Times New Roman" panose="02020603050405020304" pitchFamily="18" charset="0"/>
              </a:rPr>
              <a:t> </a:t>
            </a:r>
            <a:r>
              <a:rPr lang="en-US" altLang="zh-CN" sz="2000" dirty="0" err="1">
                <a:latin typeface="Times New Roman" panose="02020603050405020304" pitchFamily="18" charset="0"/>
                <a:cs typeface="Times New Roman" panose="02020603050405020304" pitchFamily="18" charset="0"/>
              </a:rPr>
              <a:t>efisien</a:t>
            </a:r>
            <a:r>
              <a:rPr lang="en-US" altLang="zh-CN" sz="2000" dirty="0">
                <a:latin typeface="Times New Roman" panose="02020603050405020304" pitchFamily="18" charset="0"/>
                <a:cs typeface="Times New Roman" panose="02020603050405020304" pitchFamily="18" charset="0"/>
              </a:rPr>
              <a:t> </a:t>
            </a:r>
            <a:r>
              <a:rPr lang="en-US" altLang="zh-CN" sz="2000" dirty="0" err="1">
                <a:latin typeface="Times New Roman" panose="02020603050405020304" pitchFamily="18" charset="0"/>
                <a:cs typeface="Times New Roman" panose="02020603050405020304" pitchFamily="18" charset="0"/>
              </a:rPr>
              <a:t>mulai</a:t>
            </a:r>
            <a:r>
              <a:rPr lang="en-US" altLang="zh-CN" sz="2000" dirty="0">
                <a:latin typeface="Times New Roman" panose="02020603050405020304" pitchFamily="18" charset="0"/>
                <a:cs typeface="Times New Roman" panose="02020603050405020304" pitchFamily="18" charset="0"/>
              </a:rPr>
              <a:t> </a:t>
            </a:r>
            <a:r>
              <a:rPr lang="en-US" altLang="zh-CN" sz="2000" dirty="0" err="1">
                <a:latin typeface="Times New Roman" panose="02020603050405020304" pitchFamily="18" charset="0"/>
                <a:cs typeface="Times New Roman" panose="02020603050405020304" pitchFamily="18" charset="0"/>
              </a:rPr>
              <a:t>dari</a:t>
            </a:r>
            <a:r>
              <a:rPr lang="en-US" altLang="zh-CN" sz="2000" dirty="0">
                <a:latin typeface="Times New Roman" panose="02020603050405020304" pitchFamily="18" charset="0"/>
                <a:cs typeface="Times New Roman" panose="02020603050405020304" pitchFamily="18" charset="0"/>
              </a:rPr>
              <a:t> </a:t>
            </a:r>
            <a:r>
              <a:rPr lang="en-US" altLang="zh-CN" sz="2000" dirty="0" err="1">
                <a:latin typeface="Times New Roman" panose="02020603050405020304" pitchFamily="18" charset="0"/>
                <a:cs typeface="Times New Roman" panose="02020603050405020304" pitchFamily="18" charset="0"/>
              </a:rPr>
              <a:t>perencanaan</a:t>
            </a:r>
            <a:r>
              <a:rPr lang="en-US" altLang="zh-CN" sz="2000" dirty="0">
                <a:latin typeface="Times New Roman" panose="02020603050405020304" pitchFamily="18" charset="0"/>
                <a:cs typeface="Times New Roman" panose="02020603050405020304" pitchFamily="18" charset="0"/>
              </a:rPr>
              <a:t>, </a:t>
            </a:r>
            <a:r>
              <a:rPr lang="en-US" altLang="zh-CN" sz="2000" dirty="0" err="1">
                <a:latin typeface="Times New Roman" panose="02020603050405020304" pitchFamily="18" charset="0"/>
                <a:cs typeface="Times New Roman" panose="02020603050405020304" pitchFamily="18" charset="0"/>
              </a:rPr>
              <a:t>melalui</a:t>
            </a:r>
            <a:r>
              <a:rPr lang="en-US" altLang="zh-CN" sz="2000" dirty="0">
                <a:latin typeface="Times New Roman" panose="02020603050405020304" pitchFamily="18" charset="0"/>
                <a:cs typeface="Times New Roman" panose="02020603050405020304" pitchFamily="18" charset="0"/>
              </a:rPr>
              <a:t> </a:t>
            </a:r>
            <a:r>
              <a:rPr lang="en-US" altLang="zh-CN" sz="2000" dirty="0" err="1">
                <a:latin typeface="Times New Roman" panose="02020603050405020304" pitchFamily="18" charset="0"/>
                <a:cs typeface="Times New Roman" panose="02020603050405020304" pitchFamily="18" charset="0"/>
              </a:rPr>
              <a:t>pembinaan</a:t>
            </a:r>
            <a:r>
              <a:rPr lang="en-US" altLang="zh-CN" sz="2000" dirty="0">
                <a:latin typeface="Times New Roman" panose="02020603050405020304" pitchFamily="18" charset="0"/>
                <a:cs typeface="Times New Roman" panose="02020603050405020304" pitchFamily="18" charset="0"/>
              </a:rPr>
              <a:t> dan </a:t>
            </a:r>
            <a:r>
              <a:rPr lang="en-US" altLang="zh-CN" sz="2000" dirty="0" err="1">
                <a:latin typeface="Times New Roman" panose="02020603050405020304" pitchFamily="18" charset="0"/>
                <a:cs typeface="Times New Roman" panose="02020603050405020304" pitchFamily="18" charset="0"/>
              </a:rPr>
              <a:t>pendidikan</a:t>
            </a:r>
            <a:r>
              <a:rPr lang="en-US" altLang="zh-CN" sz="2000" dirty="0">
                <a:latin typeface="Times New Roman" panose="02020603050405020304" pitchFamily="18" charset="0"/>
                <a:cs typeface="Times New Roman" panose="02020603050405020304" pitchFamily="18" charset="0"/>
              </a:rPr>
              <a:t>, </a:t>
            </a:r>
            <a:r>
              <a:rPr lang="en-US" altLang="zh-CN" sz="2000" dirty="0" err="1">
                <a:latin typeface="Times New Roman" panose="02020603050405020304" pitchFamily="18" charset="0"/>
                <a:cs typeface="Times New Roman" panose="02020603050405020304" pitchFamily="18" charset="0"/>
              </a:rPr>
              <a:t>sampai</a:t>
            </a:r>
            <a:r>
              <a:rPr lang="en-US" altLang="zh-CN" sz="2000" dirty="0">
                <a:latin typeface="Times New Roman" panose="02020603050405020304" pitchFamily="18" charset="0"/>
                <a:cs typeface="Times New Roman" panose="02020603050405020304" pitchFamily="18" charset="0"/>
              </a:rPr>
              <a:t> </a:t>
            </a:r>
            <a:r>
              <a:rPr lang="en-US" altLang="zh-CN" sz="2000" dirty="0" err="1">
                <a:latin typeface="Times New Roman" panose="02020603050405020304" pitchFamily="18" charset="0"/>
                <a:cs typeface="Times New Roman" panose="02020603050405020304" pitchFamily="18" charset="0"/>
              </a:rPr>
              <a:t>mereka</a:t>
            </a:r>
            <a:r>
              <a:rPr lang="en-US" altLang="zh-CN" sz="2000" dirty="0">
                <a:latin typeface="Times New Roman" panose="02020603050405020304" pitchFamily="18" charset="0"/>
                <a:cs typeface="Times New Roman" panose="02020603050405020304" pitchFamily="18" charset="0"/>
              </a:rPr>
              <a:t> </a:t>
            </a:r>
            <a:r>
              <a:rPr lang="en-US" altLang="zh-CN" sz="2000" dirty="0" err="1">
                <a:latin typeface="Times New Roman" panose="02020603050405020304" pitchFamily="18" charset="0"/>
                <a:cs typeface="Times New Roman" panose="02020603050405020304" pitchFamily="18" charset="0"/>
              </a:rPr>
              <a:t>dinyatakan</a:t>
            </a:r>
            <a:r>
              <a:rPr lang="en-US" altLang="zh-CN" sz="2000" dirty="0">
                <a:latin typeface="Times New Roman" panose="02020603050405020304" pitchFamily="18" charset="0"/>
                <a:cs typeface="Times New Roman" panose="02020603050405020304" pitchFamily="18" charset="0"/>
              </a:rPr>
              <a:t> lulus </a:t>
            </a:r>
            <a:r>
              <a:rPr lang="en-US" altLang="zh-CN" sz="2000" dirty="0" err="1">
                <a:latin typeface="Times New Roman" panose="02020603050405020304" pitchFamily="18" charset="0"/>
                <a:cs typeface="Times New Roman" panose="02020603050405020304" pitchFamily="18" charset="0"/>
              </a:rPr>
              <a:t>setelah</a:t>
            </a:r>
            <a:r>
              <a:rPr lang="en-US" altLang="zh-CN" sz="2000" dirty="0">
                <a:latin typeface="Times New Roman" panose="02020603050405020304" pitchFamily="18" charset="0"/>
                <a:cs typeface="Times New Roman" panose="02020603050405020304" pitchFamily="18" charset="0"/>
              </a:rPr>
              <a:t> </a:t>
            </a:r>
            <a:r>
              <a:rPr lang="en-US" altLang="zh-CN" sz="2000" dirty="0" err="1">
                <a:latin typeface="Times New Roman" panose="02020603050405020304" pitchFamily="18" charset="0"/>
                <a:cs typeface="Times New Roman" panose="02020603050405020304" pitchFamily="18" charset="0"/>
              </a:rPr>
              <a:t>memenuhi</a:t>
            </a:r>
            <a:r>
              <a:rPr lang="en-US" altLang="zh-CN" sz="2000" dirty="0">
                <a:latin typeface="Times New Roman" panose="02020603050405020304" pitchFamily="18" charset="0"/>
                <a:cs typeface="Times New Roman" panose="02020603050405020304" pitchFamily="18" charset="0"/>
              </a:rPr>
              <a:t> </a:t>
            </a:r>
            <a:r>
              <a:rPr lang="en-US" altLang="zh-CN" sz="2000" dirty="0" err="1">
                <a:latin typeface="Times New Roman" panose="02020603050405020304" pitchFamily="18" charset="0"/>
                <a:cs typeface="Times New Roman" panose="02020603050405020304" pitchFamily="18" charset="0"/>
              </a:rPr>
              <a:t>persyaratan</a:t>
            </a:r>
            <a:r>
              <a:rPr lang="en-US" altLang="zh-CN" sz="2000" dirty="0">
                <a:latin typeface="Times New Roman" panose="02020603050405020304" pitchFamily="18" charset="0"/>
                <a:cs typeface="Times New Roman" panose="02020603050405020304" pitchFamily="18" charset="0"/>
              </a:rPr>
              <a:t> dan proses </a:t>
            </a:r>
            <a:r>
              <a:rPr lang="en-US" altLang="zh-CN" sz="2000" dirty="0" err="1">
                <a:latin typeface="Times New Roman" panose="02020603050405020304" pitchFamily="18" charset="0"/>
                <a:cs typeface="Times New Roman" panose="02020603050405020304" pitchFamily="18" charset="0"/>
              </a:rPr>
              <a:t>tertentu</a:t>
            </a:r>
            <a:r>
              <a:rPr lang="en-US" altLang="zh-CN" sz="2000" dirty="0">
                <a:latin typeface="Times New Roman" panose="02020603050405020304" pitchFamily="18" charset="0"/>
                <a:cs typeface="Times New Roman" panose="02020603050405020304" pitchFamily="18" charset="0"/>
              </a:rPr>
              <a:t> </a:t>
            </a:r>
            <a:r>
              <a:rPr lang="en-US" altLang="zh-CN" sz="2000" dirty="0" err="1">
                <a:latin typeface="Times New Roman" panose="02020603050405020304" pitchFamily="18" charset="0"/>
                <a:cs typeface="Times New Roman" panose="02020603050405020304" pitchFamily="18" charset="0"/>
              </a:rPr>
              <a:t>dalam</a:t>
            </a:r>
            <a:r>
              <a:rPr lang="en-US" altLang="zh-CN" sz="2000" dirty="0">
                <a:latin typeface="Times New Roman" panose="02020603050405020304" pitchFamily="18" charset="0"/>
                <a:cs typeface="Times New Roman" panose="02020603050405020304" pitchFamily="18" charset="0"/>
              </a:rPr>
              <a:t> </a:t>
            </a:r>
            <a:r>
              <a:rPr lang="en-US" altLang="zh-CN" sz="2000" dirty="0" err="1">
                <a:latin typeface="Times New Roman" panose="02020603050405020304" pitchFamily="18" charset="0"/>
                <a:cs typeface="Times New Roman" panose="02020603050405020304" pitchFamily="18" charset="0"/>
              </a:rPr>
              <a:t>waktu</a:t>
            </a:r>
            <a:r>
              <a:rPr lang="en-US" altLang="zh-CN" sz="2000" dirty="0">
                <a:latin typeface="Times New Roman" panose="02020603050405020304" pitchFamily="18" charset="0"/>
                <a:cs typeface="Times New Roman" panose="02020603050405020304" pitchFamily="18" charset="0"/>
              </a:rPr>
              <a:t> yang </a:t>
            </a:r>
            <a:r>
              <a:rPr lang="en-US" altLang="zh-CN" sz="2000" dirty="0" err="1">
                <a:latin typeface="Times New Roman" panose="02020603050405020304" pitchFamily="18" charset="0"/>
                <a:cs typeface="Times New Roman" panose="02020603050405020304" pitchFamily="18" charset="0"/>
              </a:rPr>
              <a:t>tepat</a:t>
            </a:r>
            <a:r>
              <a:rPr lang="en-US" altLang="zh-CN" sz="2000" dirty="0">
                <a:latin typeface="Times New Roman" panose="02020603050405020304" pitchFamily="18" charset="0"/>
                <a:cs typeface="Times New Roman" panose="02020603050405020304" pitchFamily="18" charset="0"/>
              </a:rPr>
              <a:t>. Kajian </a:t>
            </a:r>
            <a:r>
              <a:rPr lang="en-US" altLang="zh-CN" sz="2000" dirty="0" err="1">
                <a:latin typeface="Times New Roman" panose="02020603050405020304" pitchFamily="18" charset="0"/>
                <a:cs typeface="Times New Roman" panose="02020603050405020304" pitchFamily="18" charset="0"/>
              </a:rPr>
              <a:t>manajemen</a:t>
            </a:r>
            <a:r>
              <a:rPr lang="en-US" altLang="zh-CN" sz="2000" dirty="0">
                <a:latin typeface="Times New Roman" panose="02020603050405020304" pitchFamily="18" charset="0"/>
                <a:cs typeface="Times New Roman" panose="02020603050405020304" pitchFamily="18" charset="0"/>
              </a:rPr>
              <a:t> </a:t>
            </a:r>
            <a:r>
              <a:rPr lang="en-US" altLang="zh-CN" sz="2000" dirty="0" err="1">
                <a:latin typeface="Times New Roman" panose="02020603050405020304" pitchFamily="18" charset="0"/>
                <a:cs typeface="Times New Roman" panose="02020603050405020304" pitchFamily="18" charset="0"/>
              </a:rPr>
              <a:t>kesiswaan</a:t>
            </a:r>
            <a:r>
              <a:rPr lang="en-US" altLang="zh-CN" sz="2000" dirty="0">
                <a:latin typeface="Times New Roman" panose="02020603050405020304" pitchFamily="18" charset="0"/>
                <a:cs typeface="Times New Roman" panose="02020603050405020304" pitchFamily="18" charset="0"/>
              </a:rPr>
              <a:t> </a:t>
            </a:r>
            <a:r>
              <a:rPr lang="en-US" altLang="zh-CN" sz="2000" dirty="0" err="1">
                <a:latin typeface="Times New Roman" panose="02020603050405020304" pitchFamily="18" charset="0"/>
                <a:cs typeface="Times New Roman" panose="02020603050405020304" pitchFamily="18" charset="0"/>
              </a:rPr>
              <a:t>meliputi</a:t>
            </a:r>
            <a:r>
              <a:rPr lang="en-US" altLang="zh-CN" sz="2000" dirty="0">
                <a:latin typeface="Times New Roman" panose="02020603050405020304" pitchFamily="18" charset="0"/>
                <a:cs typeface="Times New Roman" panose="02020603050405020304" pitchFamily="18" charset="0"/>
              </a:rPr>
              <a:t>: “(1) </a:t>
            </a:r>
            <a:r>
              <a:rPr lang="en-US" altLang="zh-CN" sz="2000" dirty="0" err="1">
                <a:latin typeface="Times New Roman" panose="02020603050405020304" pitchFamily="18" charset="0"/>
                <a:cs typeface="Times New Roman" panose="02020603050405020304" pitchFamily="18" charset="0"/>
              </a:rPr>
              <a:t>perencanaan</a:t>
            </a:r>
            <a:r>
              <a:rPr lang="en-US" altLang="zh-CN" sz="2000" dirty="0">
                <a:latin typeface="Times New Roman" panose="02020603050405020304" pitchFamily="18" charset="0"/>
                <a:cs typeface="Times New Roman" panose="02020603050405020304" pitchFamily="18" charset="0"/>
              </a:rPr>
              <a:t> </a:t>
            </a:r>
            <a:r>
              <a:rPr lang="en-US" altLang="zh-CN" sz="2000" dirty="0" err="1">
                <a:latin typeface="Times New Roman" panose="02020603050405020304" pitchFamily="18" charset="0"/>
                <a:cs typeface="Times New Roman" panose="02020603050405020304" pitchFamily="18" charset="0"/>
              </a:rPr>
              <a:t>siswa</a:t>
            </a:r>
            <a:r>
              <a:rPr lang="en-US" altLang="zh-CN" sz="2000" dirty="0">
                <a:latin typeface="Times New Roman" panose="02020603050405020304" pitchFamily="18" charset="0"/>
                <a:cs typeface="Times New Roman" panose="02020603050405020304" pitchFamily="18" charset="0"/>
              </a:rPr>
              <a:t>, (2) </a:t>
            </a:r>
            <a:r>
              <a:rPr lang="en-US" altLang="zh-CN" sz="2000" dirty="0" err="1">
                <a:latin typeface="Times New Roman" panose="02020603050405020304" pitchFamily="18" charset="0"/>
                <a:cs typeface="Times New Roman" panose="02020603050405020304" pitchFamily="18" charset="0"/>
              </a:rPr>
              <a:t>pembinaan</a:t>
            </a:r>
            <a:r>
              <a:rPr lang="en-US" altLang="zh-CN" sz="2000" dirty="0">
                <a:latin typeface="Times New Roman" panose="02020603050405020304" pitchFamily="18" charset="0"/>
                <a:cs typeface="Times New Roman" panose="02020603050405020304" pitchFamily="18" charset="0"/>
              </a:rPr>
              <a:t> </a:t>
            </a:r>
            <a:r>
              <a:rPr lang="en-US" altLang="zh-CN" sz="2000" dirty="0" err="1">
                <a:latin typeface="Times New Roman" panose="02020603050405020304" pitchFamily="18" charset="0"/>
                <a:cs typeface="Times New Roman" panose="02020603050405020304" pitchFamily="18" charset="0"/>
              </a:rPr>
              <a:t>siswa</a:t>
            </a:r>
            <a:r>
              <a:rPr lang="en-US" altLang="zh-CN" sz="2000" dirty="0">
                <a:latin typeface="Times New Roman" panose="02020603050405020304" pitchFamily="18" charset="0"/>
                <a:cs typeface="Times New Roman" panose="02020603050405020304" pitchFamily="18" charset="0"/>
              </a:rPr>
              <a:t>, (3) </a:t>
            </a:r>
            <a:r>
              <a:rPr lang="en-US" altLang="zh-CN" sz="2000" dirty="0" err="1">
                <a:latin typeface="Times New Roman" panose="02020603050405020304" pitchFamily="18" charset="0"/>
                <a:cs typeface="Times New Roman" panose="02020603050405020304" pitchFamily="18" charset="0"/>
              </a:rPr>
              <a:t>evaluasi</a:t>
            </a:r>
            <a:r>
              <a:rPr lang="en-US" altLang="zh-CN" sz="2000" dirty="0">
                <a:latin typeface="Times New Roman" panose="02020603050405020304" pitchFamily="18" charset="0"/>
                <a:cs typeface="Times New Roman" panose="02020603050405020304" pitchFamily="18" charset="0"/>
              </a:rPr>
              <a:t> </a:t>
            </a:r>
            <a:r>
              <a:rPr lang="en-US" altLang="zh-CN" sz="2000" dirty="0" err="1">
                <a:latin typeface="Times New Roman" panose="02020603050405020304" pitchFamily="18" charset="0"/>
                <a:cs typeface="Times New Roman" panose="02020603050405020304" pitchFamily="18" charset="0"/>
              </a:rPr>
              <a:t>siswa</a:t>
            </a:r>
            <a:r>
              <a:rPr lang="en-US" altLang="zh-CN" sz="2000" dirty="0">
                <a:latin typeface="Times New Roman" panose="02020603050405020304" pitchFamily="18" charset="0"/>
                <a:cs typeface="Times New Roman" panose="02020603050405020304" pitchFamily="18" charset="0"/>
              </a:rPr>
              <a:t>, dan (4) </a:t>
            </a:r>
            <a:r>
              <a:rPr lang="en-US" altLang="zh-CN" sz="2000" dirty="0" err="1">
                <a:latin typeface="Times New Roman" panose="02020603050405020304" pitchFamily="18" charset="0"/>
                <a:cs typeface="Times New Roman" panose="02020603050405020304" pitchFamily="18" charset="0"/>
              </a:rPr>
              <a:t>mutasi</a:t>
            </a:r>
            <a:r>
              <a:rPr lang="en-US" altLang="zh-CN" sz="2000" dirty="0">
                <a:latin typeface="Times New Roman" panose="02020603050405020304" pitchFamily="18" charset="0"/>
                <a:cs typeface="Times New Roman" panose="02020603050405020304" pitchFamily="18" charset="0"/>
              </a:rPr>
              <a:t> </a:t>
            </a:r>
            <a:r>
              <a:rPr lang="en-US" altLang="zh-CN" sz="2000" dirty="0" err="1">
                <a:latin typeface="Times New Roman" panose="02020603050405020304" pitchFamily="18" charset="0"/>
                <a:cs typeface="Times New Roman" panose="02020603050405020304" pitchFamily="18" charset="0"/>
              </a:rPr>
              <a:t>siswa</a:t>
            </a:r>
            <a:r>
              <a:rPr lang="en-US" altLang="zh-CN" sz="2000" dirty="0">
                <a:latin typeface="Times New Roman" panose="02020603050405020304" pitchFamily="18" charset="0"/>
                <a:cs typeface="Times New Roman" panose="02020603050405020304" pitchFamily="18" charset="0"/>
              </a:rPr>
              <a:t>”. </a:t>
            </a:r>
            <a:r>
              <a:rPr lang="en-US" altLang="zh-CN" sz="2000" dirty="0" err="1">
                <a:latin typeface="Times New Roman" panose="02020603050405020304" pitchFamily="18" charset="0"/>
                <a:cs typeface="Times New Roman" panose="02020603050405020304" pitchFamily="18" charset="0"/>
              </a:rPr>
              <a:t>Sebab</a:t>
            </a:r>
            <a:r>
              <a:rPr lang="en-US" altLang="zh-CN" sz="2000" dirty="0">
                <a:latin typeface="Times New Roman" panose="02020603050405020304" pitchFamily="18" charset="0"/>
                <a:cs typeface="Times New Roman" panose="02020603050405020304" pitchFamily="18" charset="0"/>
              </a:rPr>
              <a:t> </a:t>
            </a:r>
            <a:r>
              <a:rPr lang="en-US" altLang="zh-CN" sz="2000" dirty="0" err="1">
                <a:latin typeface="Times New Roman" panose="02020603050405020304" pitchFamily="18" charset="0"/>
                <a:cs typeface="Times New Roman" panose="02020603050405020304" pitchFamily="18" charset="0"/>
              </a:rPr>
              <a:t>budaya</a:t>
            </a:r>
            <a:r>
              <a:rPr lang="en-US" altLang="zh-CN" sz="2000" dirty="0">
                <a:latin typeface="Times New Roman" panose="02020603050405020304" pitchFamily="18" charset="0"/>
                <a:cs typeface="Times New Roman" panose="02020603050405020304" pitchFamily="18" charset="0"/>
              </a:rPr>
              <a:t> </a:t>
            </a:r>
            <a:r>
              <a:rPr lang="en-US" altLang="zh-CN" sz="2000" dirty="0" err="1">
                <a:latin typeface="Times New Roman" panose="02020603050405020304" pitchFamily="18" charset="0"/>
                <a:cs typeface="Times New Roman" panose="02020603050405020304" pitchFamily="18" charset="0"/>
              </a:rPr>
              <a:t>karakter</a:t>
            </a:r>
            <a:r>
              <a:rPr lang="en-US" altLang="zh-CN" sz="2000" dirty="0">
                <a:latin typeface="Times New Roman" panose="02020603050405020304" pitchFamily="18" charset="0"/>
                <a:cs typeface="Times New Roman" panose="02020603050405020304" pitchFamily="18" charset="0"/>
              </a:rPr>
              <a:t> </a:t>
            </a:r>
            <a:r>
              <a:rPr lang="en-US" altLang="zh-CN" sz="2000" dirty="0" err="1">
                <a:latin typeface="Times New Roman" panose="02020603050405020304" pitchFamily="18" charset="0"/>
                <a:cs typeface="Times New Roman" panose="02020603050405020304" pitchFamily="18" charset="0"/>
              </a:rPr>
              <a:t>tidak</a:t>
            </a:r>
            <a:r>
              <a:rPr lang="en-US" altLang="zh-CN" sz="2000" dirty="0">
                <a:latin typeface="Times New Roman" panose="02020603050405020304" pitchFamily="18" charset="0"/>
                <a:cs typeface="Times New Roman" panose="02020603050405020304" pitchFamily="18" charset="0"/>
              </a:rPr>
              <a:t> </a:t>
            </a:r>
            <a:r>
              <a:rPr lang="en-US" altLang="zh-CN" sz="2000" dirty="0" err="1">
                <a:latin typeface="Times New Roman" panose="02020603050405020304" pitchFamily="18" charset="0"/>
                <a:cs typeface="Times New Roman" panose="02020603050405020304" pitchFamily="18" charset="0"/>
              </a:rPr>
              <a:t>akan</a:t>
            </a:r>
            <a:r>
              <a:rPr lang="en-US" altLang="zh-CN" sz="2000" dirty="0">
                <a:latin typeface="Times New Roman" panose="02020603050405020304" pitchFamily="18" charset="0"/>
                <a:cs typeface="Times New Roman" panose="02020603050405020304" pitchFamily="18" charset="0"/>
              </a:rPr>
              <a:t> </a:t>
            </a:r>
            <a:r>
              <a:rPr lang="en-US" altLang="zh-CN" sz="2000" dirty="0" err="1">
                <a:latin typeface="Times New Roman" panose="02020603050405020304" pitchFamily="18" charset="0"/>
                <a:cs typeface="Times New Roman" panose="02020603050405020304" pitchFamily="18" charset="0"/>
              </a:rPr>
              <a:t>signifikan</a:t>
            </a:r>
            <a:r>
              <a:rPr lang="en-US" altLang="zh-CN" sz="2000" dirty="0">
                <a:latin typeface="Times New Roman" panose="02020603050405020304" pitchFamily="18" charset="0"/>
                <a:cs typeface="Times New Roman" panose="02020603050405020304" pitchFamily="18" charset="0"/>
              </a:rPr>
              <a:t> </a:t>
            </a:r>
            <a:r>
              <a:rPr lang="en-US" altLang="zh-CN" sz="2000" dirty="0" err="1">
                <a:latin typeface="Times New Roman" panose="02020603050405020304" pitchFamily="18" charset="0"/>
                <a:cs typeface="Times New Roman" panose="02020603050405020304" pitchFamily="18" charset="0"/>
              </a:rPr>
              <a:t>dalam</a:t>
            </a:r>
            <a:r>
              <a:rPr lang="en-US" altLang="zh-CN" sz="2000" dirty="0">
                <a:latin typeface="Times New Roman" panose="02020603050405020304" pitchFamily="18" charset="0"/>
                <a:cs typeface="Times New Roman" panose="02020603050405020304" pitchFamily="18" charset="0"/>
              </a:rPr>
              <a:t> </a:t>
            </a:r>
            <a:r>
              <a:rPr lang="en-US" altLang="zh-CN" sz="2000" dirty="0" err="1">
                <a:latin typeface="Times New Roman" panose="02020603050405020304" pitchFamily="18" charset="0"/>
                <a:cs typeface="Times New Roman" panose="02020603050405020304" pitchFamily="18" charset="0"/>
              </a:rPr>
              <a:t>sekolah</a:t>
            </a:r>
            <a:r>
              <a:rPr lang="en-US" altLang="zh-CN" sz="2000" dirty="0">
                <a:latin typeface="Times New Roman" panose="02020603050405020304" pitchFamily="18" charset="0"/>
                <a:cs typeface="Times New Roman" panose="02020603050405020304" pitchFamily="18" charset="0"/>
              </a:rPr>
              <a:t> </a:t>
            </a:r>
            <a:r>
              <a:rPr lang="en-US" altLang="zh-CN" sz="2000" dirty="0" err="1">
                <a:latin typeface="Times New Roman" panose="02020603050405020304" pitchFamily="18" charset="0"/>
                <a:cs typeface="Times New Roman" panose="02020603050405020304" pitchFamily="18" charset="0"/>
              </a:rPr>
              <a:t>tanpa</a:t>
            </a:r>
            <a:r>
              <a:rPr lang="en-US" altLang="zh-CN" sz="2000" dirty="0">
                <a:latin typeface="Times New Roman" panose="02020603050405020304" pitchFamily="18" charset="0"/>
                <a:cs typeface="Times New Roman" panose="02020603050405020304" pitchFamily="18" charset="0"/>
              </a:rPr>
              <a:t> </a:t>
            </a:r>
            <a:r>
              <a:rPr lang="en-US" altLang="zh-CN" sz="2000" dirty="0" err="1">
                <a:latin typeface="Times New Roman" panose="02020603050405020304" pitchFamily="18" charset="0"/>
                <a:cs typeface="Times New Roman" panose="02020603050405020304" pitchFamily="18" charset="0"/>
              </a:rPr>
              <a:t>adanya</a:t>
            </a:r>
            <a:r>
              <a:rPr lang="en-US" altLang="zh-CN" sz="2000" dirty="0">
                <a:latin typeface="Times New Roman" panose="02020603050405020304" pitchFamily="18" charset="0"/>
                <a:cs typeface="Times New Roman" panose="02020603050405020304" pitchFamily="18" charset="0"/>
              </a:rPr>
              <a:t> </a:t>
            </a:r>
            <a:r>
              <a:rPr lang="en-US" altLang="zh-CN" sz="2000" dirty="0" err="1">
                <a:latin typeface="Times New Roman" panose="02020603050405020304" pitchFamily="18" charset="0"/>
                <a:cs typeface="Times New Roman" panose="02020603050405020304" pitchFamily="18" charset="0"/>
              </a:rPr>
              <a:t>aturan</a:t>
            </a:r>
            <a:r>
              <a:rPr lang="en-US" altLang="zh-CN" sz="2000" dirty="0">
                <a:latin typeface="Times New Roman" panose="02020603050405020304" pitchFamily="18" charset="0"/>
                <a:cs typeface="Times New Roman" panose="02020603050405020304" pitchFamily="18" charset="0"/>
              </a:rPr>
              <a:t> </a:t>
            </a:r>
            <a:r>
              <a:rPr lang="en-US" altLang="zh-CN" sz="2000" dirty="0" err="1">
                <a:latin typeface="Times New Roman" panose="02020603050405020304" pitchFamily="18" charset="0"/>
                <a:cs typeface="Times New Roman" panose="02020603050405020304" pitchFamily="18" charset="0"/>
              </a:rPr>
              <a:t>atau</a:t>
            </a:r>
            <a:r>
              <a:rPr lang="en-US" altLang="zh-CN" sz="2000" dirty="0">
                <a:latin typeface="Times New Roman" panose="02020603050405020304" pitchFamily="18" charset="0"/>
                <a:cs typeface="Times New Roman" panose="02020603050405020304" pitchFamily="18" charset="0"/>
              </a:rPr>
              <a:t> </a:t>
            </a:r>
            <a:r>
              <a:rPr lang="en-US" altLang="zh-CN" sz="2000" dirty="0" err="1">
                <a:latin typeface="Times New Roman" panose="02020603050405020304" pitchFamily="18" charset="0"/>
                <a:cs typeface="Times New Roman" panose="02020603050405020304" pitchFamily="18" charset="0"/>
              </a:rPr>
              <a:t>pedoman</a:t>
            </a:r>
            <a:r>
              <a:rPr lang="en-US" altLang="zh-CN" sz="2000" dirty="0">
                <a:latin typeface="Times New Roman" panose="02020603050405020304" pitchFamily="18" charset="0"/>
                <a:cs typeface="Times New Roman" panose="02020603050405020304" pitchFamily="18" charset="0"/>
              </a:rPr>
              <a:t>, </a:t>
            </a:r>
            <a:r>
              <a:rPr lang="en-US" altLang="zh-CN" sz="2000" dirty="0" err="1">
                <a:latin typeface="Times New Roman" panose="02020603050405020304" pitchFamily="18" charset="0"/>
                <a:cs typeface="Times New Roman" panose="02020603050405020304" pitchFamily="18" charset="0"/>
              </a:rPr>
              <a:t>dengan</a:t>
            </a:r>
            <a:r>
              <a:rPr lang="en-US" altLang="zh-CN" sz="2000" dirty="0">
                <a:latin typeface="Times New Roman" panose="02020603050405020304" pitchFamily="18" charset="0"/>
                <a:cs typeface="Times New Roman" panose="02020603050405020304" pitchFamily="18" charset="0"/>
              </a:rPr>
              <a:t> </a:t>
            </a:r>
            <a:r>
              <a:rPr lang="en-US" altLang="zh-CN" sz="2000" dirty="0" err="1">
                <a:latin typeface="Times New Roman" panose="02020603050405020304" pitchFamily="18" charset="0"/>
                <a:cs typeface="Times New Roman" panose="02020603050405020304" pitchFamily="18" charset="0"/>
              </a:rPr>
              <a:t>itu</a:t>
            </a:r>
            <a:r>
              <a:rPr lang="en-US" altLang="zh-CN" sz="2000" dirty="0">
                <a:latin typeface="Times New Roman" panose="02020603050405020304" pitchFamily="18" charset="0"/>
                <a:cs typeface="Times New Roman" panose="02020603050405020304" pitchFamily="18" charset="0"/>
              </a:rPr>
              <a:t> </a:t>
            </a:r>
            <a:r>
              <a:rPr lang="en-US" altLang="zh-CN" sz="2000" dirty="0" err="1">
                <a:latin typeface="Times New Roman" panose="02020603050405020304" pitchFamily="18" charset="0"/>
                <a:cs typeface="Times New Roman" panose="02020603050405020304" pitchFamily="18" charset="0"/>
              </a:rPr>
              <a:t>manajemen</a:t>
            </a:r>
            <a:r>
              <a:rPr lang="en-US" altLang="zh-CN" sz="2000" dirty="0">
                <a:latin typeface="Times New Roman" panose="02020603050405020304" pitchFamily="18" charset="0"/>
                <a:cs typeface="Times New Roman" panose="02020603050405020304" pitchFamily="18" charset="0"/>
              </a:rPr>
              <a:t> </a:t>
            </a:r>
            <a:r>
              <a:rPr lang="en-US" altLang="zh-CN" sz="2000" dirty="0" err="1">
                <a:latin typeface="Times New Roman" panose="02020603050405020304" pitchFamily="18" charset="0"/>
                <a:cs typeface="Times New Roman" panose="02020603050405020304" pitchFamily="18" charset="0"/>
              </a:rPr>
              <a:t>kesiswaan</a:t>
            </a:r>
            <a:r>
              <a:rPr lang="en-US" altLang="zh-CN" sz="2000" dirty="0">
                <a:latin typeface="Times New Roman" panose="02020603050405020304" pitchFamily="18" charset="0"/>
                <a:cs typeface="Times New Roman" panose="02020603050405020304" pitchFamily="18" charset="0"/>
              </a:rPr>
              <a:t> sangat </a:t>
            </a:r>
            <a:r>
              <a:rPr lang="en-US" altLang="zh-CN" sz="2000" dirty="0" err="1">
                <a:latin typeface="Times New Roman" panose="02020603050405020304" pitchFamily="18" charset="0"/>
                <a:cs typeface="Times New Roman" panose="02020603050405020304" pitchFamily="18" charset="0"/>
              </a:rPr>
              <a:t>berperan</a:t>
            </a:r>
            <a:r>
              <a:rPr lang="en-US" altLang="zh-CN" sz="2000" dirty="0">
                <a:latin typeface="Times New Roman" panose="02020603050405020304" pitchFamily="18" charset="0"/>
                <a:cs typeface="Times New Roman" panose="02020603050405020304" pitchFamily="18" charset="0"/>
              </a:rPr>
              <a:t> </a:t>
            </a:r>
            <a:r>
              <a:rPr lang="en-US" altLang="zh-CN" sz="2000" dirty="0" err="1">
                <a:latin typeface="Times New Roman" panose="02020603050405020304" pitchFamily="18" charset="0"/>
                <a:cs typeface="Times New Roman" panose="02020603050405020304" pitchFamily="18" charset="0"/>
              </a:rPr>
              <a:t>penting</a:t>
            </a:r>
            <a:r>
              <a:rPr lang="en-US" altLang="zh-CN" sz="2000" dirty="0">
                <a:latin typeface="Times New Roman" panose="02020603050405020304" pitchFamily="18" charset="0"/>
                <a:cs typeface="Times New Roman" panose="02020603050405020304" pitchFamily="18" charset="0"/>
              </a:rPr>
              <a:t> dan </a:t>
            </a:r>
            <a:r>
              <a:rPr lang="en-US" altLang="zh-CN" sz="2000" dirty="0" err="1">
                <a:latin typeface="Times New Roman" panose="02020603050405020304" pitchFamily="18" charset="0"/>
                <a:cs typeface="Times New Roman" panose="02020603050405020304" pitchFamily="18" charset="0"/>
              </a:rPr>
              <a:t>proaktif</a:t>
            </a:r>
            <a:r>
              <a:rPr lang="en-US" altLang="zh-CN" sz="2000" dirty="0">
                <a:latin typeface="Times New Roman" panose="02020603050405020304" pitchFamily="18" charset="0"/>
                <a:cs typeface="Times New Roman" panose="02020603050405020304" pitchFamily="18" charset="0"/>
              </a:rPr>
              <a:t> </a:t>
            </a:r>
            <a:r>
              <a:rPr lang="en-US" altLang="zh-CN" sz="2000" dirty="0" err="1">
                <a:latin typeface="Times New Roman" panose="02020603050405020304" pitchFamily="18" charset="0"/>
                <a:cs typeface="Times New Roman" panose="02020603050405020304" pitchFamily="18" charset="0"/>
              </a:rPr>
              <a:t>untuk</a:t>
            </a:r>
            <a:r>
              <a:rPr lang="en-US" altLang="zh-CN" sz="2000" dirty="0">
                <a:latin typeface="Times New Roman" panose="02020603050405020304" pitchFamily="18" charset="0"/>
                <a:cs typeface="Times New Roman" panose="02020603050405020304" pitchFamily="18" charset="0"/>
              </a:rPr>
              <a:t> </a:t>
            </a:r>
            <a:r>
              <a:rPr lang="en-US" altLang="zh-CN" sz="2000" dirty="0" err="1">
                <a:latin typeface="Times New Roman" panose="02020603050405020304" pitchFamily="18" charset="0"/>
                <a:cs typeface="Times New Roman" panose="02020603050405020304" pitchFamily="18" charset="0"/>
              </a:rPr>
              <a:t>mengembangkan</a:t>
            </a:r>
            <a:r>
              <a:rPr lang="en-US" altLang="zh-CN" sz="2000" dirty="0">
                <a:latin typeface="Times New Roman" panose="02020603050405020304" pitchFamily="18" charset="0"/>
                <a:cs typeface="Times New Roman" panose="02020603050405020304" pitchFamily="18" charset="0"/>
              </a:rPr>
              <a:t> </a:t>
            </a:r>
            <a:r>
              <a:rPr lang="en-US" altLang="zh-CN" sz="2000" dirty="0" err="1">
                <a:latin typeface="Times New Roman" panose="02020603050405020304" pitchFamily="18" charset="0"/>
                <a:cs typeface="Times New Roman" panose="02020603050405020304" pitchFamily="18" charset="0"/>
              </a:rPr>
              <a:t>serta</a:t>
            </a:r>
            <a:r>
              <a:rPr lang="en-US" altLang="zh-CN" sz="2000" dirty="0">
                <a:latin typeface="Times New Roman" panose="02020603050405020304" pitchFamily="18" charset="0"/>
                <a:cs typeface="Times New Roman" panose="02020603050405020304" pitchFamily="18" charset="0"/>
              </a:rPr>
              <a:t> </a:t>
            </a:r>
            <a:r>
              <a:rPr lang="en-US" altLang="zh-CN" sz="2000" dirty="0" err="1">
                <a:latin typeface="Times New Roman" panose="02020603050405020304" pitchFamily="18" charset="0"/>
                <a:cs typeface="Times New Roman" panose="02020603050405020304" pitchFamily="18" charset="0"/>
              </a:rPr>
              <a:t>meningkatkan</a:t>
            </a:r>
            <a:r>
              <a:rPr lang="en-US" altLang="zh-CN" sz="2000" dirty="0">
                <a:latin typeface="Times New Roman" panose="02020603050405020304" pitchFamily="18" charset="0"/>
                <a:cs typeface="Times New Roman" panose="02020603050405020304" pitchFamily="18" charset="0"/>
              </a:rPr>
              <a:t> </a:t>
            </a:r>
            <a:r>
              <a:rPr lang="en-US" altLang="zh-CN" sz="2000" dirty="0" err="1">
                <a:latin typeface="Times New Roman" panose="02020603050405020304" pitchFamily="18" charset="0"/>
                <a:cs typeface="Times New Roman" panose="02020603050405020304" pitchFamily="18" charset="0"/>
              </a:rPr>
              <a:t>kualitas</a:t>
            </a:r>
            <a:r>
              <a:rPr lang="en-US" altLang="zh-CN" sz="2000" dirty="0">
                <a:latin typeface="Times New Roman" panose="02020603050405020304" pitchFamily="18" charset="0"/>
                <a:cs typeface="Times New Roman" panose="02020603050405020304" pitchFamily="18" charset="0"/>
              </a:rPr>
              <a:t> </a:t>
            </a:r>
            <a:r>
              <a:rPr lang="en-US" altLang="zh-CN" sz="2000" dirty="0" err="1">
                <a:latin typeface="Times New Roman" panose="02020603050405020304" pitchFamily="18" charset="0"/>
                <a:cs typeface="Times New Roman" panose="02020603050405020304" pitchFamily="18" charset="0"/>
              </a:rPr>
              <a:t>karakter</a:t>
            </a:r>
            <a:r>
              <a:rPr lang="en-US" altLang="zh-CN" sz="2000" dirty="0">
                <a:latin typeface="Times New Roman" panose="02020603050405020304" pitchFamily="18" charset="0"/>
                <a:cs typeface="Times New Roman" panose="02020603050405020304" pitchFamily="18" charset="0"/>
              </a:rPr>
              <a:t> </a:t>
            </a:r>
            <a:r>
              <a:rPr lang="en-US" altLang="zh-CN" sz="2000" dirty="0" err="1">
                <a:latin typeface="Times New Roman" panose="02020603050405020304" pitchFamily="18" charset="0"/>
                <a:cs typeface="Times New Roman" panose="02020603050405020304" pitchFamily="18" charset="0"/>
              </a:rPr>
              <a:t>siswa</a:t>
            </a:r>
            <a:r>
              <a:rPr lang="en-US" altLang="zh-CN" sz="2000" dirty="0">
                <a:latin typeface="Times New Roman" panose="02020603050405020304" pitchFamily="18" charset="0"/>
                <a:cs typeface="Times New Roman" panose="02020603050405020304" pitchFamily="18" charset="0"/>
              </a:rPr>
              <a:t>. </a:t>
            </a:r>
            <a:endParaRPr lang="en-ID" sz="2000" dirty="0">
              <a:latin typeface="Times New Roman" panose="02020603050405020304" pitchFamily="18" charset="0"/>
              <a:cs typeface="Times New Roman" panose="02020603050405020304" pitchFamily="18" charset="0"/>
            </a:endParaRPr>
          </a:p>
          <a:p>
            <a:pPr algn="just"/>
            <a:endParaRPr lang="en-ID" dirty="0">
              <a:latin typeface="Times New Roman" panose="02020603050405020304" pitchFamily="18" charset="0"/>
              <a:cs typeface="Times New Roman" panose="02020603050405020304" pitchFamily="18" charset="0"/>
            </a:endParaRPr>
          </a:p>
        </p:txBody>
      </p:sp>
      <p:sp>
        <p:nvSpPr>
          <p:cNvPr id="7" name="Rectangle: Rounded Corners 6">
            <a:extLst>
              <a:ext uri="{FF2B5EF4-FFF2-40B4-BE49-F238E27FC236}">
                <a16:creationId xmlns:a16="http://schemas.microsoft.com/office/drawing/2014/main" id="{AF9498C5-4333-D85D-1ECC-D8F70AD5F9E8}"/>
              </a:ext>
            </a:extLst>
          </p:cNvPr>
          <p:cNvSpPr/>
          <p:nvPr/>
        </p:nvSpPr>
        <p:spPr>
          <a:xfrm>
            <a:off x="5080000" y="7828667"/>
            <a:ext cx="7239000" cy="548640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r>
              <a:rPr lang="en-US" altLang="zh-CN" sz="2100" dirty="0" err="1">
                <a:latin typeface="Times New Roman" panose="02020603050405020304" pitchFamily="18" charset="0"/>
                <a:cs typeface="Times New Roman" panose="02020603050405020304" pitchFamily="18" charset="0"/>
              </a:rPr>
              <a:t>Karakter</a:t>
            </a:r>
            <a:r>
              <a:rPr lang="en-US" altLang="zh-CN" sz="2100" dirty="0">
                <a:latin typeface="Times New Roman" panose="02020603050405020304" pitchFamily="18" charset="0"/>
                <a:cs typeface="Times New Roman" panose="02020603050405020304" pitchFamily="18" charset="0"/>
              </a:rPr>
              <a:t> </a:t>
            </a:r>
            <a:r>
              <a:rPr lang="en-US" altLang="zh-CN" sz="2100" dirty="0" err="1">
                <a:latin typeface="Times New Roman" panose="02020603050405020304" pitchFamily="18" charset="0"/>
                <a:cs typeface="Times New Roman" panose="02020603050405020304" pitchFamily="18" charset="0"/>
              </a:rPr>
              <a:t>positif</a:t>
            </a:r>
            <a:r>
              <a:rPr lang="en-US" altLang="zh-CN" sz="2100" dirty="0">
                <a:latin typeface="Times New Roman" panose="02020603050405020304" pitchFamily="18" charset="0"/>
                <a:cs typeface="Times New Roman" panose="02020603050405020304" pitchFamily="18" charset="0"/>
              </a:rPr>
              <a:t> </a:t>
            </a:r>
            <a:r>
              <a:rPr lang="en-US" altLang="zh-CN" sz="2100" dirty="0" err="1">
                <a:latin typeface="Times New Roman" panose="02020603050405020304" pitchFamily="18" charset="0"/>
                <a:cs typeface="Times New Roman" panose="02020603050405020304" pitchFamily="18" charset="0"/>
              </a:rPr>
              <a:t>harus</a:t>
            </a:r>
            <a:r>
              <a:rPr lang="en-US" altLang="zh-CN" sz="2100" dirty="0">
                <a:latin typeface="Times New Roman" panose="02020603050405020304" pitchFamily="18" charset="0"/>
                <a:cs typeface="Times New Roman" panose="02020603050405020304" pitchFamily="18" charset="0"/>
              </a:rPr>
              <a:t> </a:t>
            </a:r>
            <a:r>
              <a:rPr lang="en-US" altLang="zh-CN" sz="2100" dirty="0" err="1">
                <a:latin typeface="Times New Roman" panose="02020603050405020304" pitchFamily="18" charset="0"/>
                <a:cs typeface="Times New Roman" panose="02020603050405020304" pitchFamily="18" charset="0"/>
              </a:rPr>
              <a:t>kuat</a:t>
            </a:r>
            <a:r>
              <a:rPr lang="en-US" altLang="zh-CN" sz="2100" dirty="0">
                <a:latin typeface="Times New Roman" panose="02020603050405020304" pitchFamily="18" charset="0"/>
                <a:cs typeface="Times New Roman" panose="02020603050405020304" pitchFamily="18" charset="0"/>
              </a:rPr>
              <a:t> </a:t>
            </a:r>
            <a:r>
              <a:rPr lang="en-US" altLang="zh-CN" sz="2100" dirty="0" err="1">
                <a:latin typeface="Times New Roman" panose="02020603050405020304" pitchFamily="18" charset="0"/>
                <a:cs typeface="Times New Roman" panose="02020603050405020304" pitchFamily="18" charset="0"/>
              </a:rPr>
              <a:t>ditanamkan</a:t>
            </a:r>
            <a:r>
              <a:rPr lang="en-US" altLang="zh-CN" sz="2100" dirty="0">
                <a:latin typeface="Times New Roman" panose="02020603050405020304" pitchFamily="18" charset="0"/>
                <a:cs typeface="Times New Roman" panose="02020603050405020304" pitchFamily="18" charset="0"/>
              </a:rPr>
              <a:t> </a:t>
            </a:r>
            <a:r>
              <a:rPr lang="en-US" altLang="zh-CN" sz="2100" dirty="0" err="1">
                <a:latin typeface="Times New Roman" panose="02020603050405020304" pitchFamily="18" charset="0"/>
                <a:cs typeface="Times New Roman" panose="02020603050405020304" pitchFamily="18" charset="0"/>
              </a:rPr>
              <a:t>sejak</a:t>
            </a:r>
            <a:r>
              <a:rPr lang="en-US" altLang="zh-CN" sz="2100" dirty="0">
                <a:latin typeface="Times New Roman" panose="02020603050405020304" pitchFamily="18" charset="0"/>
                <a:cs typeface="Times New Roman" panose="02020603050405020304" pitchFamily="18" charset="0"/>
              </a:rPr>
              <a:t> </a:t>
            </a:r>
            <a:r>
              <a:rPr lang="en-US" altLang="zh-CN" sz="2100" dirty="0" err="1">
                <a:latin typeface="Times New Roman" panose="02020603050405020304" pitchFamily="18" charset="0"/>
                <a:cs typeface="Times New Roman" panose="02020603050405020304" pitchFamily="18" charset="0"/>
              </a:rPr>
              <a:t>sekolah</a:t>
            </a:r>
            <a:r>
              <a:rPr lang="en-US" altLang="zh-CN" sz="2100" dirty="0">
                <a:latin typeface="Times New Roman" panose="02020603050405020304" pitchFamily="18" charset="0"/>
                <a:cs typeface="Times New Roman" panose="02020603050405020304" pitchFamily="18" charset="0"/>
              </a:rPr>
              <a:t> </a:t>
            </a:r>
            <a:r>
              <a:rPr lang="en-US" altLang="zh-CN" sz="2100" dirty="0" err="1">
                <a:latin typeface="Times New Roman" panose="02020603050405020304" pitchFamily="18" charset="0"/>
                <a:cs typeface="Times New Roman" panose="02020603050405020304" pitchFamily="18" charset="0"/>
              </a:rPr>
              <a:t>dasar</a:t>
            </a:r>
            <a:r>
              <a:rPr lang="en-US" altLang="zh-CN" sz="2100" dirty="0">
                <a:latin typeface="Times New Roman" panose="02020603050405020304" pitchFamily="18" charset="0"/>
                <a:cs typeface="Times New Roman" panose="02020603050405020304" pitchFamily="18" charset="0"/>
              </a:rPr>
              <a:t> agar </a:t>
            </a:r>
            <a:r>
              <a:rPr lang="en-US" altLang="zh-CN" sz="2100" dirty="0" err="1">
                <a:latin typeface="Times New Roman" panose="02020603050405020304" pitchFamily="18" charset="0"/>
                <a:cs typeface="Times New Roman" panose="02020603050405020304" pitchFamily="18" charset="0"/>
              </a:rPr>
              <a:t>berdampak</a:t>
            </a:r>
            <a:r>
              <a:rPr lang="en-US" altLang="zh-CN" sz="2100" dirty="0">
                <a:latin typeface="Times New Roman" panose="02020603050405020304" pitchFamily="18" charset="0"/>
                <a:cs typeface="Times New Roman" panose="02020603050405020304" pitchFamily="18" charset="0"/>
              </a:rPr>
              <a:t> </a:t>
            </a:r>
            <a:r>
              <a:rPr lang="en-US" altLang="zh-CN" sz="2100" dirty="0" err="1">
                <a:latin typeface="Times New Roman" panose="02020603050405020304" pitchFamily="18" charset="0"/>
                <a:cs typeface="Times New Roman" panose="02020603050405020304" pitchFamily="18" charset="0"/>
              </a:rPr>
              <a:t>signifikan</a:t>
            </a:r>
            <a:r>
              <a:rPr lang="en-US" altLang="zh-CN" sz="2100" dirty="0">
                <a:latin typeface="Times New Roman" panose="02020603050405020304" pitchFamily="18" charset="0"/>
                <a:cs typeface="Times New Roman" panose="02020603050405020304" pitchFamily="18" charset="0"/>
              </a:rPr>
              <a:t> </a:t>
            </a:r>
            <a:r>
              <a:rPr lang="en-US" altLang="zh-CN" sz="2100" dirty="0" err="1">
                <a:latin typeface="Times New Roman" panose="02020603050405020304" pitchFamily="18" charset="0"/>
                <a:cs typeface="Times New Roman" panose="02020603050405020304" pitchFamily="18" charset="0"/>
              </a:rPr>
              <a:t>terhadap</a:t>
            </a:r>
            <a:r>
              <a:rPr lang="en-US" altLang="zh-CN" sz="2100" dirty="0">
                <a:latin typeface="Times New Roman" panose="02020603050405020304" pitchFamily="18" charset="0"/>
                <a:cs typeface="Times New Roman" panose="02020603050405020304" pitchFamily="18" charset="0"/>
              </a:rPr>
              <a:t> </a:t>
            </a:r>
            <a:r>
              <a:rPr lang="en-US" altLang="zh-CN" sz="2100" dirty="0" err="1">
                <a:latin typeface="Times New Roman" panose="02020603050405020304" pitchFamily="18" charset="0"/>
                <a:cs typeface="Times New Roman" panose="02020603050405020304" pitchFamily="18" charset="0"/>
              </a:rPr>
              <a:t>perkembangan</a:t>
            </a:r>
            <a:r>
              <a:rPr lang="en-US" altLang="zh-CN" sz="2100" dirty="0">
                <a:latin typeface="Times New Roman" panose="02020603050405020304" pitchFamily="18" charset="0"/>
                <a:cs typeface="Times New Roman" panose="02020603050405020304" pitchFamily="18" charset="0"/>
              </a:rPr>
              <a:t> </a:t>
            </a:r>
            <a:r>
              <a:rPr lang="en-US" altLang="zh-CN" sz="2100" dirty="0" err="1">
                <a:latin typeface="Times New Roman" panose="02020603050405020304" pitchFamily="18" charset="0"/>
                <a:cs typeface="Times New Roman" panose="02020603050405020304" pitchFamily="18" charset="0"/>
              </a:rPr>
              <a:t>karakter</a:t>
            </a:r>
            <a:r>
              <a:rPr lang="en-US" altLang="zh-CN" sz="2100" dirty="0">
                <a:latin typeface="Times New Roman" panose="02020603050405020304" pitchFamily="18" charset="0"/>
                <a:cs typeface="Times New Roman" panose="02020603050405020304" pitchFamily="18" charset="0"/>
              </a:rPr>
              <a:t> </a:t>
            </a:r>
            <a:r>
              <a:rPr lang="en-US" altLang="zh-CN" sz="2100" dirty="0" err="1">
                <a:latin typeface="Times New Roman" panose="02020603050405020304" pitchFamily="18" charset="0"/>
                <a:cs typeface="Times New Roman" panose="02020603050405020304" pitchFamily="18" charset="0"/>
              </a:rPr>
              <a:t>siswa</a:t>
            </a:r>
            <a:r>
              <a:rPr lang="en-US" altLang="zh-CN" sz="2100" dirty="0">
                <a:latin typeface="Times New Roman" panose="02020603050405020304" pitchFamily="18" charset="0"/>
                <a:cs typeface="Times New Roman" panose="02020603050405020304" pitchFamily="18" charset="0"/>
              </a:rPr>
              <a:t>. </a:t>
            </a:r>
            <a:r>
              <a:rPr lang="en-US" altLang="zh-CN" sz="2100" dirty="0" err="1">
                <a:latin typeface="Times New Roman" panose="02020603050405020304" pitchFamily="18" charset="0"/>
                <a:cs typeface="Times New Roman" panose="02020603050405020304" pitchFamily="18" charset="0"/>
              </a:rPr>
              <a:t>Untuk</a:t>
            </a:r>
            <a:r>
              <a:rPr lang="en-US" altLang="zh-CN" sz="2100" dirty="0">
                <a:latin typeface="Times New Roman" panose="02020603050405020304" pitchFamily="18" charset="0"/>
                <a:cs typeface="Times New Roman" panose="02020603050405020304" pitchFamily="18" charset="0"/>
              </a:rPr>
              <a:t> </a:t>
            </a:r>
            <a:r>
              <a:rPr lang="en-US" altLang="zh-CN" sz="2100" dirty="0" err="1">
                <a:latin typeface="Times New Roman" panose="02020603050405020304" pitchFamily="18" charset="0"/>
                <a:cs typeface="Times New Roman" panose="02020603050405020304" pitchFamily="18" charset="0"/>
              </a:rPr>
              <a:t>menerapkannya</a:t>
            </a:r>
            <a:r>
              <a:rPr lang="en-US" altLang="zh-CN" sz="2100" dirty="0">
                <a:latin typeface="Times New Roman" panose="02020603050405020304" pitchFamily="18" charset="0"/>
                <a:cs typeface="Times New Roman" panose="02020603050405020304" pitchFamily="18" charset="0"/>
              </a:rPr>
              <a:t>, </a:t>
            </a:r>
            <a:r>
              <a:rPr lang="en-US" altLang="zh-CN" sz="2100" dirty="0" err="1">
                <a:latin typeface="Times New Roman" panose="02020603050405020304" pitchFamily="18" charset="0"/>
                <a:cs typeface="Times New Roman" panose="02020603050405020304" pitchFamily="18" charset="0"/>
              </a:rPr>
              <a:t>sekolah</a:t>
            </a:r>
            <a:r>
              <a:rPr lang="en-US" altLang="zh-CN" sz="2100" dirty="0">
                <a:latin typeface="Times New Roman" panose="02020603050405020304" pitchFamily="18" charset="0"/>
                <a:cs typeface="Times New Roman" panose="02020603050405020304" pitchFamily="18" charset="0"/>
              </a:rPr>
              <a:t> </a:t>
            </a:r>
            <a:r>
              <a:rPr lang="en-US" altLang="zh-CN" sz="2100" dirty="0" err="1">
                <a:latin typeface="Times New Roman" panose="02020603050405020304" pitchFamily="18" charset="0"/>
                <a:cs typeface="Times New Roman" panose="02020603050405020304" pitchFamily="18" charset="0"/>
              </a:rPr>
              <a:t>harus</a:t>
            </a:r>
            <a:r>
              <a:rPr lang="en-US" altLang="zh-CN" sz="2100" dirty="0">
                <a:latin typeface="Times New Roman" panose="02020603050405020304" pitchFamily="18" charset="0"/>
                <a:cs typeface="Times New Roman" panose="02020603050405020304" pitchFamily="18" charset="0"/>
              </a:rPr>
              <a:t> </a:t>
            </a:r>
            <a:r>
              <a:rPr lang="en-US" altLang="zh-CN" sz="2100" dirty="0" err="1">
                <a:latin typeface="Times New Roman" panose="02020603050405020304" pitchFamily="18" charset="0"/>
                <a:cs typeface="Times New Roman" panose="02020603050405020304" pitchFamily="18" charset="0"/>
              </a:rPr>
              <a:t>bekerja</a:t>
            </a:r>
            <a:r>
              <a:rPr lang="en-US" altLang="zh-CN" sz="2100" dirty="0">
                <a:latin typeface="Times New Roman" panose="02020603050405020304" pitchFamily="18" charset="0"/>
                <a:cs typeface="Times New Roman" panose="02020603050405020304" pitchFamily="18" charset="0"/>
              </a:rPr>
              <a:t> </a:t>
            </a:r>
            <a:r>
              <a:rPr lang="en-US" altLang="zh-CN" sz="2100" dirty="0" err="1">
                <a:latin typeface="Times New Roman" panose="02020603050405020304" pitchFamily="18" charset="0"/>
                <a:cs typeface="Times New Roman" panose="02020603050405020304" pitchFamily="18" charset="0"/>
              </a:rPr>
              <a:t>sama</a:t>
            </a:r>
            <a:r>
              <a:rPr lang="en-US" altLang="zh-CN" sz="2100" dirty="0">
                <a:latin typeface="Times New Roman" panose="02020603050405020304" pitchFamily="18" charset="0"/>
                <a:cs typeface="Times New Roman" panose="02020603050405020304" pitchFamily="18" charset="0"/>
              </a:rPr>
              <a:t>, </a:t>
            </a:r>
            <a:r>
              <a:rPr lang="en-US" altLang="zh-CN" sz="2100" dirty="0" err="1">
                <a:latin typeface="Times New Roman" panose="02020603050405020304" pitchFamily="18" charset="0"/>
                <a:cs typeface="Times New Roman" panose="02020603050405020304" pitchFamily="18" charset="0"/>
              </a:rPr>
              <a:t>terutama</a:t>
            </a:r>
            <a:r>
              <a:rPr lang="en-US" altLang="zh-CN" sz="2100" dirty="0">
                <a:latin typeface="Times New Roman" panose="02020603050405020304" pitchFamily="18" charset="0"/>
                <a:cs typeface="Times New Roman" panose="02020603050405020304" pitchFamily="18" charset="0"/>
              </a:rPr>
              <a:t> </a:t>
            </a:r>
            <a:r>
              <a:rPr lang="en-US" altLang="zh-CN" sz="2100" dirty="0" err="1">
                <a:latin typeface="Times New Roman" panose="02020603050405020304" pitchFamily="18" charset="0"/>
                <a:cs typeface="Times New Roman" panose="02020603050405020304" pitchFamily="18" charset="0"/>
              </a:rPr>
              <a:t>manajemen</a:t>
            </a:r>
            <a:r>
              <a:rPr lang="en-US" altLang="zh-CN" sz="2100" dirty="0">
                <a:latin typeface="Times New Roman" panose="02020603050405020304" pitchFamily="18" charset="0"/>
                <a:cs typeface="Times New Roman" panose="02020603050405020304" pitchFamily="18" charset="0"/>
              </a:rPr>
              <a:t> </a:t>
            </a:r>
            <a:r>
              <a:rPr lang="en-US" altLang="zh-CN" sz="2100" dirty="0" err="1">
                <a:latin typeface="Times New Roman" panose="02020603050405020304" pitchFamily="18" charset="0"/>
                <a:cs typeface="Times New Roman" panose="02020603050405020304" pitchFamily="18" charset="0"/>
              </a:rPr>
              <a:t>kesiswaan</a:t>
            </a:r>
            <a:r>
              <a:rPr lang="en-US" altLang="zh-CN" sz="2100" dirty="0">
                <a:latin typeface="Times New Roman" panose="02020603050405020304" pitchFamily="18" charset="0"/>
                <a:cs typeface="Times New Roman" panose="02020603050405020304" pitchFamily="18" charset="0"/>
              </a:rPr>
              <a:t>. </a:t>
            </a:r>
            <a:r>
              <a:rPr lang="en-US" altLang="zh-CN" sz="2100" dirty="0" err="1">
                <a:latin typeface="Times New Roman" panose="02020603050405020304" pitchFamily="18" charset="0"/>
                <a:cs typeface="Times New Roman" panose="02020603050405020304" pitchFamily="18" charset="0"/>
              </a:rPr>
              <a:t>Kepribadian</a:t>
            </a:r>
            <a:r>
              <a:rPr lang="en-US" altLang="zh-CN" sz="2100" dirty="0">
                <a:latin typeface="Times New Roman" panose="02020603050405020304" pitchFamily="18" charset="0"/>
                <a:cs typeface="Times New Roman" panose="02020603050405020304" pitchFamily="18" charset="0"/>
              </a:rPr>
              <a:t> </a:t>
            </a:r>
            <a:r>
              <a:rPr lang="en-US" altLang="zh-CN" sz="2100" dirty="0" err="1">
                <a:latin typeface="Times New Roman" panose="02020603050405020304" pitchFamily="18" charset="0"/>
                <a:cs typeface="Times New Roman" panose="02020603050405020304" pitchFamily="18" charset="0"/>
              </a:rPr>
              <a:t>siswa</a:t>
            </a:r>
            <a:r>
              <a:rPr lang="en-US" altLang="zh-CN" sz="2100" dirty="0">
                <a:latin typeface="Times New Roman" panose="02020603050405020304" pitchFamily="18" charset="0"/>
                <a:cs typeface="Times New Roman" panose="02020603050405020304" pitchFamily="18" charset="0"/>
              </a:rPr>
              <a:t> </a:t>
            </a:r>
            <a:r>
              <a:rPr lang="en-US" altLang="zh-CN" sz="2100" dirty="0" err="1">
                <a:latin typeface="Times New Roman" panose="02020603050405020304" pitchFamily="18" charset="0"/>
                <a:cs typeface="Times New Roman" panose="02020603050405020304" pitchFamily="18" charset="0"/>
              </a:rPr>
              <a:t>akan</a:t>
            </a:r>
            <a:r>
              <a:rPr lang="en-US" altLang="zh-CN" sz="2100" dirty="0">
                <a:latin typeface="Times New Roman" panose="02020603050405020304" pitchFamily="18" charset="0"/>
                <a:cs typeface="Times New Roman" panose="02020603050405020304" pitchFamily="18" charset="0"/>
              </a:rPr>
              <a:t> </a:t>
            </a:r>
            <a:r>
              <a:rPr lang="en-US" altLang="zh-CN" sz="2100" dirty="0" err="1">
                <a:latin typeface="Times New Roman" panose="02020603050405020304" pitchFamily="18" charset="0"/>
                <a:cs typeface="Times New Roman" panose="02020603050405020304" pitchFamily="18" charset="0"/>
              </a:rPr>
              <a:t>berdampak</a:t>
            </a:r>
            <a:r>
              <a:rPr lang="en-US" altLang="zh-CN" sz="2100" dirty="0">
                <a:latin typeface="Times New Roman" panose="02020603050405020304" pitchFamily="18" charset="0"/>
                <a:cs typeface="Times New Roman" panose="02020603050405020304" pitchFamily="18" charset="0"/>
              </a:rPr>
              <a:t> </a:t>
            </a:r>
            <a:r>
              <a:rPr lang="en-US" altLang="zh-CN" sz="2100" dirty="0" err="1">
                <a:latin typeface="Times New Roman" panose="02020603050405020304" pitchFamily="18" charset="0"/>
                <a:cs typeface="Times New Roman" panose="02020603050405020304" pitchFamily="18" charset="0"/>
              </a:rPr>
              <a:t>negatif</a:t>
            </a:r>
            <a:r>
              <a:rPr lang="en-US" altLang="zh-CN" sz="2100" dirty="0">
                <a:latin typeface="Times New Roman" panose="02020603050405020304" pitchFamily="18" charset="0"/>
                <a:cs typeface="Times New Roman" panose="02020603050405020304" pitchFamily="18" charset="0"/>
              </a:rPr>
              <a:t> </a:t>
            </a:r>
            <a:r>
              <a:rPr lang="en-US" altLang="zh-CN" sz="2100" dirty="0" err="1">
                <a:latin typeface="Times New Roman" panose="02020603050405020304" pitchFamily="18" charset="0"/>
                <a:cs typeface="Times New Roman" panose="02020603050405020304" pitchFamily="18" charset="0"/>
              </a:rPr>
              <a:t>terhadap</a:t>
            </a:r>
            <a:r>
              <a:rPr lang="en-US" altLang="zh-CN" sz="2100" dirty="0">
                <a:latin typeface="Times New Roman" panose="02020603050405020304" pitchFamily="18" charset="0"/>
                <a:cs typeface="Times New Roman" panose="02020603050405020304" pitchFamily="18" charset="0"/>
              </a:rPr>
              <a:t> </a:t>
            </a:r>
            <a:r>
              <a:rPr lang="en-US" altLang="zh-CN" sz="2100" dirty="0" err="1">
                <a:latin typeface="Times New Roman" panose="02020603050405020304" pitchFamily="18" charset="0"/>
                <a:cs typeface="Times New Roman" panose="02020603050405020304" pitchFamily="18" charset="0"/>
              </a:rPr>
              <a:t>lingkungannya</a:t>
            </a:r>
            <a:r>
              <a:rPr lang="en-US" altLang="zh-CN" sz="2100" dirty="0">
                <a:latin typeface="Times New Roman" panose="02020603050405020304" pitchFamily="18" charset="0"/>
                <a:cs typeface="Times New Roman" panose="02020603050405020304" pitchFamily="18" charset="0"/>
              </a:rPr>
              <a:t> </a:t>
            </a:r>
            <a:r>
              <a:rPr lang="en-US" altLang="zh-CN" sz="2100" dirty="0" err="1">
                <a:latin typeface="Times New Roman" panose="02020603050405020304" pitchFamily="18" charset="0"/>
                <a:cs typeface="Times New Roman" panose="02020603050405020304" pitchFamily="18" charset="0"/>
              </a:rPr>
              <a:t>jika</a:t>
            </a:r>
            <a:r>
              <a:rPr lang="en-US" altLang="zh-CN" sz="2100" dirty="0">
                <a:latin typeface="Times New Roman" panose="02020603050405020304" pitchFamily="18" charset="0"/>
                <a:cs typeface="Times New Roman" panose="02020603050405020304" pitchFamily="18" charset="0"/>
              </a:rPr>
              <a:t> nilai-nilai </a:t>
            </a:r>
            <a:r>
              <a:rPr lang="en-US" altLang="zh-CN" sz="2100" dirty="0" err="1">
                <a:latin typeface="Times New Roman" panose="02020603050405020304" pitchFamily="18" charset="0"/>
                <a:cs typeface="Times New Roman" panose="02020603050405020304" pitchFamily="18" charset="0"/>
              </a:rPr>
              <a:t>karakter</a:t>
            </a:r>
            <a:r>
              <a:rPr lang="en-US" altLang="zh-CN" sz="2100" dirty="0">
                <a:latin typeface="Times New Roman" panose="02020603050405020304" pitchFamily="18" charset="0"/>
                <a:cs typeface="Times New Roman" panose="02020603050405020304" pitchFamily="18" charset="0"/>
              </a:rPr>
              <a:t> </a:t>
            </a:r>
            <a:r>
              <a:rPr lang="en-US" altLang="zh-CN" sz="2100" dirty="0" err="1">
                <a:latin typeface="Times New Roman" panose="02020603050405020304" pitchFamily="18" charset="0"/>
                <a:cs typeface="Times New Roman" panose="02020603050405020304" pitchFamily="18" charset="0"/>
              </a:rPr>
              <a:t>tidak</a:t>
            </a:r>
            <a:r>
              <a:rPr lang="en-US" altLang="zh-CN" sz="2100" dirty="0">
                <a:latin typeface="Times New Roman" panose="02020603050405020304" pitchFamily="18" charset="0"/>
                <a:cs typeface="Times New Roman" panose="02020603050405020304" pitchFamily="18" charset="0"/>
              </a:rPr>
              <a:t> </a:t>
            </a:r>
            <a:r>
              <a:rPr lang="en-US" altLang="zh-CN" sz="2100" dirty="0" err="1">
                <a:latin typeface="Times New Roman" panose="02020603050405020304" pitchFamily="18" charset="0"/>
                <a:cs typeface="Times New Roman" panose="02020603050405020304" pitchFamily="18" charset="0"/>
              </a:rPr>
              <a:t>diterapkan</a:t>
            </a:r>
            <a:r>
              <a:rPr lang="en-US" altLang="zh-CN" sz="2100" dirty="0">
                <a:latin typeface="Times New Roman" panose="02020603050405020304" pitchFamily="18" charset="0"/>
                <a:cs typeface="Times New Roman" panose="02020603050405020304" pitchFamily="18" charset="0"/>
              </a:rPr>
              <a:t> </a:t>
            </a:r>
            <a:r>
              <a:rPr lang="en-US" altLang="zh-CN" sz="2100" dirty="0" err="1">
                <a:latin typeface="Times New Roman" panose="02020603050405020304" pitchFamily="18" charset="0"/>
                <a:cs typeface="Times New Roman" panose="02020603050405020304" pitchFamily="18" charset="0"/>
              </a:rPr>
              <a:t>dengan</a:t>
            </a:r>
            <a:r>
              <a:rPr lang="en-US" altLang="zh-CN" sz="2100" dirty="0">
                <a:latin typeface="Times New Roman" panose="02020603050405020304" pitchFamily="18" charset="0"/>
                <a:cs typeface="Times New Roman" panose="02020603050405020304" pitchFamily="18" charset="0"/>
              </a:rPr>
              <a:t> </a:t>
            </a:r>
            <a:r>
              <a:rPr lang="en-US" altLang="zh-CN" sz="2100" dirty="0" err="1">
                <a:latin typeface="Times New Roman" panose="02020603050405020304" pitchFamily="18" charset="0"/>
                <a:cs typeface="Times New Roman" panose="02020603050405020304" pitchFamily="18" charset="0"/>
              </a:rPr>
              <a:t>benar</a:t>
            </a:r>
            <a:r>
              <a:rPr lang="en-US" altLang="zh-CN" sz="2100" dirty="0">
                <a:latin typeface="Times New Roman" panose="02020603050405020304" pitchFamily="18" charset="0"/>
                <a:cs typeface="Times New Roman" panose="02020603050405020304" pitchFamily="18" charset="0"/>
              </a:rPr>
              <a:t>. Lima </a:t>
            </a:r>
            <a:r>
              <a:rPr lang="en-US" altLang="zh-CN" sz="2100" dirty="0" err="1">
                <a:latin typeface="Times New Roman" panose="02020603050405020304" pitchFamily="18" charset="0"/>
                <a:cs typeface="Times New Roman" panose="02020603050405020304" pitchFamily="18" charset="0"/>
              </a:rPr>
              <a:t>prinsip</a:t>
            </a:r>
            <a:r>
              <a:rPr lang="en-US" altLang="zh-CN" sz="2100" dirty="0">
                <a:latin typeface="Times New Roman" panose="02020603050405020304" pitchFamily="18" charset="0"/>
                <a:cs typeface="Times New Roman" panose="02020603050405020304" pitchFamily="18" charset="0"/>
              </a:rPr>
              <a:t>—agama, </a:t>
            </a:r>
            <a:r>
              <a:rPr lang="en-US" altLang="zh-CN" sz="2100" dirty="0" err="1">
                <a:latin typeface="Times New Roman" panose="02020603050405020304" pitchFamily="18" charset="0"/>
                <a:cs typeface="Times New Roman" panose="02020603050405020304" pitchFamily="18" charset="0"/>
              </a:rPr>
              <a:t>integritas</a:t>
            </a:r>
            <a:r>
              <a:rPr lang="en-US" altLang="zh-CN" sz="2100" dirty="0">
                <a:latin typeface="Times New Roman" panose="02020603050405020304" pitchFamily="18" charset="0"/>
                <a:cs typeface="Times New Roman" panose="02020603050405020304" pitchFamily="18" charset="0"/>
              </a:rPr>
              <a:t>, </a:t>
            </a:r>
            <a:r>
              <a:rPr lang="en-US" altLang="zh-CN" sz="2100" dirty="0" err="1">
                <a:latin typeface="Times New Roman" panose="02020603050405020304" pitchFamily="18" charset="0"/>
                <a:cs typeface="Times New Roman" panose="02020603050405020304" pitchFamily="18" charset="0"/>
              </a:rPr>
              <a:t>kemandirian</a:t>
            </a:r>
            <a:r>
              <a:rPr lang="en-US" altLang="zh-CN" sz="2100" dirty="0">
                <a:latin typeface="Times New Roman" panose="02020603050405020304" pitchFamily="18" charset="0"/>
                <a:cs typeface="Times New Roman" panose="02020603050405020304" pitchFamily="18" charset="0"/>
              </a:rPr>
              <a:t>, </a:t>
            </a:r>
            <a:r>
              <a:rPr lang="en-US" altLang="zh-CN" sz="2100" dirty="0" err="1">
                <a:latin typeface="Times New Roman" panose="02020603050405020304" pitchFamily="18" charset="0"/>
                <a:cs typeface="Times New Roman" panose="02020603050405020304" pitchFamily="18" charset="0"/>
              </a:rPr>
              <a:t>nasionalisme</a:t>
            </a:r>
            <a:r>
              <a:rPr lang="en-US" altLang="zh-CN" sz="2100" dirty="0">
                <a:latin typeface="Times New Roman" panose="02020603050405020304" pitchFamily="18" charset="0"/>
                <a:cs typeface="Times New Roman" panose="02020603050405020304" pitchFamily="18" charset="0"/>
              </a:rPr>
              <a:t>, dan </a:t>
            </a:r>
            <a:r>
              <a:rPr lang="en-US" altLang="zh-CN" sz="2100" dirty="0" err="1">
                <a:latin typeface="Times New Roman" panose="02020603050405020304" pitchFamily="18" charset="0"/>
                <a:cs typeface="Times New Roman" panose="02020603050405020304" pitchFamily="18" charset="0"/>
              </a:rPr>
              <a:t>kerja</a:t>
            </a:r>
            <a:r>
              <a:rPr lang="en-US" altLang="zh-CN" sz="2100" dirty="0">
                <a:latin typeface="Times New Roman" panose="02020603050405020304" pitchFamily="18" charset="0"/>
                <a:cs typeface="Times New Roman" panose="02020603050405020304" pitchFamily="18" charset="0"/>
              </a:rPr>
              <a:t> </a:t>
            </a:r>
            <a:r>
              <a:rPr lang="en-US" altLang="zh-CN" sz="2100" dirty="0" err="1">
                <a:latin typeface="Times New Roman" panose="02020603050405020304" pitchFamily="18" charset="0"/>
                <a:cs typeface="Times New Roman" panose="02020603050405020304" pitchFamily="18" charset="0"/>
              </a:rPr>
              <a:t>sama</a:t>
            </a:r>
            <a:r>
              <a:rPr lang="en-US" altLang="zh-CN" sz="2100" dirty="0">
                <a:latin typeface="Times New Roman" panose="02020603050405020304" pitchFamily="18" charset="0"/>
                <a:cs typeface="Times New Roman" panose="02020603050405020304" pitchFamily="18" charset="0"/>
              </a:rPr>
              <a:t>—</a:t>
            </a:r>
            <a:r>
              <a:rPr lang="en-US" altLang="zh-CN" sz="2100" dirty="0" err="1">
                <a:latin typeface="Times New Roman" panose="02020603050405020304" pitchFamily="18" charset="0"/>
                <a:cs typeface="Times New Roman" panose="02020603050405020304" pitchFamily="18" charset="0"/>
              </a:rPr>
              <a:t>digunakan</a:t>
            </a:r>
            <a:r>
              <a:rPr lang="en-US" altLang="zh-CN" sz="2100" dirty="0">
                <a:latin typeface="Times New Roman" panose="02020603050405020304" pitchFamily="18" charset="0"/>
                <a:cs typeface="Times New Roman" panose="02020603050405020304" pitchFamily="18" charset="0"/>
              </a:rPr>
              <a:t> oleh </a:t>
            </a:r>
            <a:r>
              <a:rPr lang="en-US" altLang="zh-CN" sz="2100" dirty="0" err="1">
                <a:latin typeface="Times New Roman" panose="02020603050405020304" pitchFamily="18" charset="0"/>
                <a:cs typeface="Times New Roman" panose="02020603050405020304" pitchFamily="18" charset="0"/>
              </a:rPr>
              <a:t>manajemen</a:t>
            </a:r>
            <a:r>
              <a:rPr lang="en-US" altLang="zh-CN" sz="2100" dirty="0">
                <a:latin typeface="Times New Roman" panose="02020603050405020304" pitchFamily="18" charset="0"/>
                <a:cs typeface="Times New Roman" panose="02020603050405020304" pitchFamily="18" charset="0"/>
              </a:rPr>
              <a:t> </a:t>
            </a:r>
            <a:r>
              <a:rPr lang="en-US" altLang="zh-CN" sz="2100" dirty="0" err="1">
                <a:latin typeface="Times New Roman" panose="02020603050405020304" pitchFamily="18" charset="0"/>
                <a:cs typeface="Times New Roman" panose="02020603050405020304" pitchFamily="18" charset="0"/>
              </a:rPr>
              <a:t>siswa</a:t>
            </a:r>
            <a:r>
              <a:rPr lang="en-US" altLang="zh-CN" sz="2100" dirty="0">
                <a:latin typeface="Times New Roman" panose="02020603050405020304" pitchFamily="18" charset="0"/>
                <a:cs typeface="Times New Roman" panose="02020603050405020304" pitchFamily="18" charset="0"/>
              </a:rPr>
              <a:t>. </a:t>
            </a:r>
            <a:r>
              <a:rPr lang="en-US" altLang="zh-CN" sz="2100" dirty="0" err="1">
                <a:latin typeface="Times New Roman" panose="02020603050405020304" pitchFamily="18" charset="0"/>
                <a:cs typeface="Times New Roman" panose="02020603050405020304" pitchFamily="18" charset="0"/>
              </a:rPr>
              <a:t>Manajemen</a:t>
            </a:r>
            <a:r>
              <a:rPr lang="en-US" altLang="zh-CN" sz="2100" dirty="0">
                <a:latin typeface="Times New Roman" panose="02020603050405020304" pitchFamily="18" charset="0"/>
                <a:cs typeface="Times New Roman" panose="02020603050405020304" pitchFamily="18" charset="0"/>
              </a:rPr>
              <a:t> </a:t>
            </a:r>
            <a:r>
              <a:rPr lang="en-US" altLang="zh-CN" sz="2100" dirty="0" err="1">
                <a:latin typeface="Times New Roman" panose="02020603050405020304" pitchFamily="18" charset="0"/>
                <a:cs typeface="Times New Roman" panose="02020603050405020304" pitchFamily="18" charset="0"/>
              </a:rPr>
              <a:t>kesiswaan</a:t>
            </a:r>
            <a:r>
              <a:rPr lang="en-US" altLang="zh-CN" sz="2100" dirty="0">
                <a:latin typeface="Times New Roman" panose="02020603050405020304" pitchFamily="18" charset="0"/>
                <a:cs typeface="Times New Roman" panose="02020603050405020304" pitchFamily="18" charset="0"/>
              </a:rPr>
              <a:t> </a:t>
            </a:r>
            <a:r>
              <a:rPr lang="en-US" altLang="zh-CN" sz="2100" dirty="0" err="1">
                <a:latin typeface="Times New Roman" panose="02020603050405020304" pitchFamily="18" charset="0"/>
                <a:cs typeface="Times New Roman" panose="02020603050405020304" pitchFamily="18" charset="0"/>
              </a:rPr>
              <a:t>mempunyai</a:t>
            </a:r>
            <a:r>
              <a:rPr lang="en-US" altLang="zh-CN" sz="2100" dirty="0">
                <a:latin typeface="Times New Roman" panose="02020603050405020304" pitchFamily="18" charset="0"/>
                <a:cs typeface="Times New Roman" panose="02020603050405020304" pitchFamily="18" charset="0"/>
              </a:rPr>
              <a:t> </a:t>
            </a:r>
            <a:r>
              <a:rPr lang="en-US" altLang="zh-CN" sz="2100" dirty="0" err="1">
                <a:latin typeface="Times New Roman" panose="02020603050405020304" pitchFamily="18" charset="0"/>
                <a:cs typeface="Times New Roman" panose="02020603050405020304" pitchFamily="18" charset="0"/>
              </a:rPr>
              <a:t>dampak</a:t>
            </a:r>
            <a:r>
              <a:rPr lang="en-US" altLang="zh-CN" sz="2100" dirty="0">
                <a:latin typeface="Times New Roman" panose="02020603050405020304" pitchFamily="18" charset="0"/>
                <a:cs typeface="Times New Roman" panose="02020603050405020304" pitchFamily="18" charset="0"/>
              </a:rPr>
              <a:t> yang </a:t>
            </a:r>
            <a:r>
              <a:rPr lang="en-US" altLang="zh-CN" sz="2100" dirty="0" err="1">
                <a:latin typeface="Times New Roman" panose="02020603050405020304" pitchFamily="18" charset="0"/>
                <a:cs typeface="Times New Roman" panose="02020603050405020304" pitchFamily="18" charset="0"/>
              </a:rPr>
              <a:t>siginifikan</a:t>
            </a:r>
            <a:r>
              <a:rPr lang="en-US" altLang="zh-CN" sz="2100" dirty="0">
                <a:latin typeface="Times New Roman" panose="02020603050405020304" pitchFamily="18" charset="0"/>
                <a:cs typeface="Times New Roman" panose="02020603050405020304" pitchFamily="18" charset="0"/>
              </a:rPr>
              <a:t> </a:t>
            </a:r>
            <a:r>
              <a:rPr lang="en-US" altLang="zh-CN" sz="2100" dirty="0" err="1">
                <a:latin typeface="Times New Roman" panose="02020603050405020304" pitchFamily="18" charset="0"/>
                <a:cs typeface="Times New Roman" panose="02020603050405020304" pitchFamily="18" charset="0"/>
              </a:rPr>
              <a:t>dalam</a:t>
            </a:r>
            <a:r>
              <a:rPr lang="en-US" altLang="zh-CN" sz="2100" dirty="0">
                <a:latin typeface="Times New Roman" panose="02020603050405020304" pitchFamily="18" charset="0"/>
                <a:cs typeface="Times New Roman" panose="02020603050405020304" pitchFamily="18" charset="0"/>
              </a:rPr>
              <a:t> </a:t>
            </a:r>
            <a:r>
              <a:rPr lang="en-US" altLang="zh-CN" sz="2100" dirty="0" err="1">
                <a:latin typeface="Times New Roman" panose="02020603050405020304" pitchFamily="18" charset="0"/>
                <a:cs typeface="Times New Roman" panose="02020603050405020304" pitchFamily="18" charset="0"/>
              </a:rPr>
              <a:t>pembentukan</a:t>
            </a:r>
            <a:r>
              <a:rPr lang="en-US" altLang="zh-CN" sz="2100" dirty="0">
                <a:latin typeface="Times New Roman" panose="02020603050405020304" pitchFamily="18" charset="0"/>
                <a:cs typeface="Times New Roman" panose="02020603050405020304" pitchFamily="18" charset="0"/>
              </a:rPr>
              <a:t> </a:t>
            </a:r>
            <a:r>
              <a:rPr lang="en-US" altLang="zh-CN" sz="2100" dirty="0" err="1">
                <a:latin typeface="Times New Roman" panose="02020603050405020304" pitchFamily="18" charset="0"/>
                <a:cs typeface="Times New Roman" panose="02020603050405020304" pitchFamily="18" charset="0"/>
              </a:rPr>
              <a:t>karakter</a:t>
            </a:r>
            <a:r>
              <a:rPr lang="en-US" altLang="zh-CN" sz="2100" dirty="0">
                <a:latin typeface="Times New Roman" panose="02020603050405020304" pitchFamily="18" charset="0"/>
                <a:cs typeface="Times New Roman" panose="02020603050405020304" pitchFamily="18" charset="0"/>
              </a:rPr>
              <a:t> </a:t>
            </a:r>
            <a:r>
              <a:rPr lang="en-US" altLang="zh-CN" sz="2100" dirty="0" err="1">
                <a:latin typeface="Times New Roman" panose="02020603050405020304" pitchFamily="18" charset="0"/>
                <a:cs typeface="Times New Roman" panose="02020603050405020304" pitchFamily="18" charset="0"/>
              </a:rPr>
              <a:t>siswa</a:t>
            </a:r>
            <a:r>
              <a:rPr lang="en-US" altLang="zh-CN" sz="2100" dirty="0">
                <a:latin typeface="Times New Roman" panose="02020603050405020304" pitchFamily="18" charset="0"/>
                <a:cs typeface="Times New Roman" panose="02020603050405020304" pitchFamily="18" charset="0"/>
              </a:rPr>
              <a:t>, </a:t>
            </a:r>
            <a:r>
              <a:rPr lang="en-US" altLang="zh-CN" sz="2100" dirty="0" err="1">
                <a:latin typeface="Times New Roman" panose="02020603050405020304" pitchFamily="18" charset="0"/>
                <a:cs typeface="Times New Roman" panose="02020603050405020304" pitchFamily="18" charset="0"/>
              </a:rPr>
              <a:t>tidak</a:t>
            </a:r>
            <a:r>
              <a:rPr lang="en-US" altLang="zh-CN" sz="2100" dirty="0">
                <a:latin typeface="Times New Roman" panose="02020603050405020304" pitchFamily="18" charset="0"/>
                <a:cs typeface="Times New Roman" panose="02020603050405020304" pitchFamily="18" charset="0"/>
              </a:rPr>
              <a:t> </a:t>
            </a:r>
            <a:r>
              <a:rPr lang="en-US" altLang="zh-CN" sz="2100" dirty="0" err="1">
                <a:latin typeface="Times New Roman" panose="02020603050405020304" pitchFamily="18" charset="0"/>
                <a:cs typeface="Times New Roman" panose="02020603050405020304" pitchFamily="18" charset="0"/>
              </a:rPr>
              <a:t>hanya</a:t>
            </a:r>
            <a:r>
              <a:rPr lang="en-US" altLang="zh-CN" sz="2100" dirty="0">
                <a:latin typeface="Times New Roman" panose="02020603050405020304" pitchFamily="18" charset="0"/>
                <a:cs typeface="Times New Roman" panose="02020603050405020304" pitchFamily="18" charset="0"/>
              </a:rPr>
              <a:t> </a:t>
            </a:r>
            <a:r>
              <a:rPr lang="en-US" altLang="zh-CN" sz="2100" dirty="0" err="1">
                <a:latin typeface="Times New Roman" panose="02020603050405020304" pitchFamily="18" charset="0"/>
                <a:cs typeface="Times New Roman" panose="02020603050405020304" pitchFamily="18" charset="0"/>
              </a:rPr>
              <a:t>terbatas</a:t>
            </a:r>
            <a:r>
              <a:rPr lang="en-US" altLang="zh-CN" sz="2100" dirty="0">
                <a:latin typeface="Times New Roman" panose="02020603050405020304" pitchFamily="18" charset="0"/>
                <a:cs typeface="Times New Roman" panose="02020603050405020304" pitchFamily="18" charset="0"/>
              </a:rPr>
              <a:t> pada </a:t>
            </a:r>
            <a:r>
              <a:rPr lang="en-US" altLang="zh-CN" sz="2100" dirty="0" err="1">
                <a:latin typeface="Times New Roman" panose="02020603050405020304" pitchFamily="18" charset="0"/>
                <a:cs typeface="Times New Roman" panose="02020603050405020304" pitchFamily="18" charset="0"/>
              </a:rPr>
              <a:t>penerimaan</a:t>
            </a:r>
            <a:r>
              <a:rPr lang="en-US" altLang="zh-CN" sz="2100" dirty="0">
                <a:latin typeface="Times New Roman" panose="02020603050405020304" pitchFamily="18" charset="0"/>
                <a:cs typeface="Times New Roman" panose="02020603050405020304" pitchFamily="18" charset="0"/>
              </a:rPr>
              <a:t> </a:t>
            </a:r>
            <a:r>
              <a:rPr lang="en-US" altLang="zh-CN" sz="2100" dirty="0" err="1">
                <a:latin typeface="Times New Roman" panose="02020603050405020304" pitchFamily="18" charset="0"/>
                <a:cs typeface="Times New Roman" panose="02020603050405020304" pitchFamily="18" charset="0"/>
              </a:rPr>
              <a:t>siswa</a:t>
            </a:r>
            <a:r>
              <a:rPr lang="en-US" altLang="zh-CN" sz="2100" dirty="0">
                <a:latin typeface="Times New Roman" panose="02020603050405020304" pitchFamily="18" charset="0"/>
                <a:cs typeface="Times New Roman" panose="02020603050405020304" pitchFamily="18" charset="0"/>
              </a:rPr>
              <a:t>. </a:t>
            </a:r>
            <a:r>
              <a:rPr lang="en-US" altLang="zh-CN" sz="2100" dirty="0" err="1">
                <a:latin typeface="Times New Roman" panose="02020603050405020304" pitchFamily="18" charset="0"/>
                <a:cs typeface="Times New Roman" panose="02020603050405020304" pitchFamily="18" charset="0"/>
              </a:rPr>
              <a:t>Pengaruh</a:t>
            </a:r>
            <a:r>
              <a:rPr lang="en-US" altLang="zh-CN" sz="2100" dirty="0">
                <a:latin typeface="Times New Roman" panose="02020603050405020304" pitchFamily="18" charset="0"/>
                <a:cs typeface="Times New Roman" panose="02020603050405020304" pitchFamily="18" charset="0"/>
              </a:rPr>
              <a:t> </a:t>
            </a:r>
            <a:r>
              <a:rPr lang="en-US" sz="2100" dirty="0" err="1">
                <a:latin typeface="Times New Roman" panose="02020603050405020304" pitchFamily="18" charset="0"/>
                <a:cs typeface="Times New Roman" panose="02020603050405020304" pitchFamily="18" charset="0"/>
              </a:rPr>
              <a:t>manajemen</a:t>
            </a:r>
            <a:r>
              <a:rPr lang="zh-CN" altLang="en-US" sz="2100" dirty="0">
                <a:latin typeface="Times New Roman" panose="02020603050405020304" pitchFamily="18" charset="0"/>
                <a:cs typeface="Times New Roman" panose="02020603050405020304" pitchFamily="18" charset="0"/>
              </a:rPr>
              <a:t> </a:t>
            </a:r>
            <a:r>
              <a:rPr lang="en-US" altLang="zh-CN" sz="2100" dirty="0" err="1">
                <a:latin typeface="Times New Roman" panose="02020603050405020304" pitchFamily="18" charset="0"/>
                <a:cs typeface="Times New Roman" panose="02020603050405020304" pitchFamily="18" charset="0"/>
              </a:rPr>
              <a:t>kesiswaan</a:t>
            </a:r>
            <a:r>
              <a:rPr lang="en-US" altLang="zh-CN" sz="2100" dirty="0">
                <a:latin typeface="Times New Roman" panose="02020603050405020304" pitchFamily="18" charset="0"/>
                <a:cs typeface="Times New Roman" panose="02020603050405020304" pitchFamily="18" charset="0"/>
              </a:rPr>
              <a:t> </a:t>
            </a:r>
            <a:r>
              <a:rPr lang="en-US" altLang="zh-CN" sz="2100" dirty="0" err="1">
                <a:latin typeface="Times New Roman" panose="02020603050405020304" pitchFamily="18" charset="0"/>
                <a:cs typeface="Times New Roman" panose="02020603050405020304" pitchFamily="18" charset="0"/>
              </a:rPr>
              <a:t>dalam</a:t>
            </a:r>
            <a:r>
              <a:rPr lang="en-US" altLang="zh-CN" sz="2100" dirty="0">
                <a:latin typeface="Times New Roman" panose="02020603050405020304" pitchFamily="18" charset="0"/>
                <a:cs typeface="Times New Roman" panose="02020603050405020304" pitchFamily="18" charset="0"/>
              </a:rPr>
              <a:t> </a:t>
            </a:r>
            <a:r>
              <a:rPr lang="en-US" altLang="zh-CN" sz="2100" dirty="0" err="1">
                <a:latin typeface="Times New Roman" panose="02020603050405020304" pitchFamily="18" charset="0"/>
                <a:cs typeface="Times New Roman" panose="02020603050405020304" pitchFamily="18" charset="0"/>
              </a:rPr>
              <a:t>pembentukan</a:t>
            </a:r>
            <a:r>
              <a:rPr lang="en-US" altLang="zh-CN" sz="2100" dirty="0">
                <a:latin typeface="Times New Roman" panose="02020603050405020304" pitchFamily="18" charset="0"/>
                <a:cs typeface="Times New Roman" panose="02020603050405020304" pitchFamily="18" charset="0"/>
              </a:rPr>
              <a:t> </a:t>
            </a:r>
            <a:r>
              <a:rPr lang="en-US" altLang="zh-CN" sz="2100" dirty="0" err="1">
                <a:latin typeface="Times New Roman" panose="02020603050405020304" pitchFamily="18" charset="0"/>
                <a:cs typeface="Times New Roman" panose="02020603050405020304" pitchFamily="18" charset="0"/>
              </a:rPr>
              <a:t>karakter</a:t>
            </a:r>
            <a:r>
              <a:rPr lang="en-US" altLang="zh-CN" sz="2100" dirty="0">
                <a:latin typeface="Times New Roman" panose="02020603050405020304" pitchFamily="18" charset="0"/>
                <a:cs typeface="Times New Roman" panose="02020603050405020304" pitchFamily="18" charset="0"/>
              </a:rPr>
              <a:t> pada </a:t>
            </a:r>
            <a:r>
              <a:rPr lang="en-US" altLang="zh-CN" sz="2100" dirty="0" err="1">
                <a:latin typeface="Times New Roman" panose="02020603050405020304" pitchFamily="18" charset="0"/>
                <a:cs typeface="Times New Roman" panose="02020603050405020304" pitchFamily="18" charset="0"/>
              </a:rPr>
              <a:t>siswa</a:t>
            </a:r>
            <a:r>
              <a:rPr lang="en-US" altLang="zh-CN" sz="2100" dirty="0">
                <a:latin typeface="Times New Roman" panose="02020603050405020304" pitchFamily="18" charset="0"/>
                <a:cs typeface="Times New Roman" panose="02020603050405020304" pitchFamily="18" charset="0"/>
              </a:rPr>
              <a:t> </a:t>
            </a:r>
            <a:r>
              <a:rPr lang="en-US" altLang="zh-CN" sz="2100" dirty="0" err="1">
                <a:latin typeface="Times New Roman" panose="02020603050405020304" pitchFamily="18" charset="0"/>
                <a:cs typeface="Times New Roman" panose="02020603050405020304" pitchFamily="18" charset="0"/>
              </a:rPr>
              <a:t>mempunyai</a:t>
            </a:r>
            <a:r>
              <a:rPr lang="en-US" altLang="zh-CN" sz="2100" dirty="0">
                <a:latin typeface="Times New Roman" panose="02020603050405020304" pitchFamily="18" charset="0"/>
                <a:cs typeface="Times New Roman" panose="02020603050405020304" pitchFamily="18" charset="0"/>
              </a:rPr>
              <a:t> </a:t>
            </a:r>
            <a:r>
              <a:rPr lang="en-US" altLang="zh-CN" sz="2100" dirty="0" err="1">
                <a:latin typeface="Times New Roman" panose="02020603050405020304" pitchFamily="18" charset="0"/>
                <a:cs typeface="Times New Roman" panose="02020603050405020304" pitchFamily="18" charset="0"/>
              </a:rPr>
              <a:t>dampak</a:t>
            </a:r>
            <a:r>
              <a:rPr lang="en-US" altLang="zh-CN" sz="2100" dirty="0">
                <a:latin typeface="Times New Roman" panose="02020603050405020304" pitchFamily="18" charset="0"/>
                <a:cs typeface="Times New Roman" panose="02020603050405020304" pitchFamily="18" charset="0"/>
              </a:rPr>
              <a:t> </a:t>
            </a:r>
            <a:r>
              <a:rPr lang="en-US" altLang="zh-CN" sz="2100" dirty="0" err="1">
                <a:latin typeface="Times New Roman" panose="02020603050405020304" pitchFamily="18" charset="0"/>
                <a:cs typeface="Times New Roman" panose="02020603050405020304" pitchFamily="18" charset="0"/>
              </a:rPr>
              <a:t>positif</a:t>
            </a:r>
            <a:r>
              <a:rPr lang="en-US" altLang="zh-CN" sz="2100" dirty="0">
                <a:latin typeface="Times New Roman" panose="02020603050405020304" pitchFamily="18" charset="0"/>
                <a:cs typeface="Times New Roman" panose="02020603050405020304" pitchFamily="18" charset="0"/>
              </a:rPr>
              <a:t> </a:t>
            </a:r>
            <a:r>
              <a:rPr lang="en-US" altLang="zh-CN" sz="2100" dirty="0" err="1">
                <a:latin typeface="Times New Roman" panose="02020603050405020304" pitchFamily="18" charset="0"/>
                <a:cs typeface="Times New Roman" panose="02020603050405020304" pitchFamily="18" charset="0"/>
              </a:rPr>
              <a:t>dengan</a:t>
            </a:r>
            <a:r>
              <a:rPr lang="en-US" altLang="zh-CN" sz="2100" dirty="0">
                <a:latin typeface="Times New Roman" panose="02020603050405020304" pitchFamily="18" charset="0"/>
                <a:cs typeface="Times New Roman" panose="02020603050405020304" pitchFamily="18" charset="0"/>
              </a:rPr>
              <a:t> </a:t>
            </a:r>
            <a:r>
              <a:rPr lang="en-US" altLang="zh-CN" sz="2100" dirty="0" err="1">
                <a:latin typeface="Times New Roman" panose="02020603050405020304" pitchFamily="18" charset="0"/>
                <a:cs typeface="Times New Roman" panose="02020603050405020304" pitchFamily="18" charset="0"/>
              </a:rPr>
              <a:t>berbagai</a:t>
            </a:r>
            <a:r>
              <a:rPr lang="en-US" altLang="zh-CN" sz="2100" dirty="0">
                <a:latin typeface="Times New Roman" panose="02020603050405020304" pitchFamily="18" charset="0"/>
                <a:cs typeface="Times New Roman" panose="02020603050405020304" pitchFamily="18" charset="0"/>
              </a:rPr>
              <a:t> </a:t>
            </a:r>
            <a:r>
              <a:rPr lang="en-US" altLang="zh-CN" sz="2100" dirty="0" err="1">
                <a:latin typeface="Times New Roman" panose="02020603050405020304" pitchFamily="18" charset="0"/>
                <a:cs typeface="Times New Roman" panose="02020603050405020304" pitchFamily="18" charset="0"/>
              </a:rPr>
              <a:t>metode</a:t>
            </a:r>
            <a:r>
              <a:rPr lang="en-US" altLang="zh-CN" sz="2100" dirty="0">
                <a:latin typeface="Times New Roman" panose="02020603050405020304" pitchFamily="18" charset="0"/>
                <a:cs typeface="Times New Roman" panose="02020603050405020304" pitchFamily="18" charset="0"/>
              </a:rPr>
              <a:t> </a:t>
            </a:r>
            <a:r>
              <a:rPr lang="en-US" altLang="zh-CN" sz="2100" dirty="0" err="1">
                <a:latin typeface="Times New Roman" panose="02020603050405020304" pitchFamily="18" charset="0"/>
                <a:cs typeface="Times New Roman" panose="02020603050405020304" pitchFamily="18" charset="0"/>
              </a:rPr>
              <a:t>ataupun</a:t>
            </a:r>
            <a:r>
              <a:rPr lang="en-US" altLang="zh-CN" sz="2100" dirty="0">
                <a:latin typeface="Times New Roman" panose="02020603050405020304" pitchFamily="18" charset="0"/>
                <a:cs typeface="Times New Roman" panose="02020603050405020304" pitchFamily="18" charset="0"/>
              </a:rPr>
              <a:t> strategi </a:t>
            </a:r>
            <a:r>
              <a:rPr lang="en-US" altLang="zh-CN" sz="2100" dirty="0" err="1">
                <a:latin typeface="Times New Roman" panose="02020603050405020304" pitchFamily="18" charset="0"/>
                <a:cs typeface="Times New Roman" panose="02020603050405020304" pitchFamily="18" charset="0"/>
              </a:rPr>
              <a:t>dalam</a:t>
            </a:r>
            <a:r>
              <a:rPr lang="en-US" altLang="zh-CN" sz="2100" dirty="0">
                <a:latin typeface="Times New Roman" panose="02020603050405020304" pitchFamily="18" charset="0"/>
                <a:cs typeface="Times New Roman" panose="02020603050405020304" pitchFamily="18" charset="0"/>
              </a:rPr>
              <a:t> </a:t>
            </a:r>
            <a:r>
              <a:rPr lang="en-US" altLang="zh-CN" sz="2100" dirty="0" err="1">
                <a:latin typeface="Times New Roman" panose="02020603050405020304" pitchFamily="18" charset="0"/>
                <a:cs typeface="Times New Roman" panose="02020603050405020304" pitchFamily="18" charset="0"/>
              </a:rPr>
              <a:t>pengaplikasiannya</a:t>
            </a:r>
            <a:r>
              <a:rPr lang="en-US" altLang="zh-CN" sz="2100" dirty="0">
                <a:latin typeface="Times New Roman" panose="02020603050405020304" pitchFamily="18" charset="0"/>
                <a:cs typeface="Times New Roman" panose="02020603050405020304" pitchFamily="18" charset="0"/>
              </a:rPr>
              <a:t> </a:t>
            </a:r>
            <a:endParaRPr lang="en-ID" sz="2100" dirty="0">
              <a:latin typeface="Times New Roman" panose="02020603050405020304" pitchFamily="18" charset="0"/>
              <a:cs typeface="Times New Roman" panose="02020603050405020304" pitchFamily="18" charset="0"/>
            </a:endParaRPr>
          </a:p>
        </p:txBody>
      </p:sp>
      <p:sp>
        <p:nvSpPr>
          <p:cNvPr id="9" name="Rectangle: Top Corners Snipped 8">
            <a:extLst>
              <a:ext uri="{FF2B5EF4-FFF2-40B4-BE49-F238E27FC236}">
                <a16:creationId xmlns:a16="http://schemas.microsoft.com/office/drawing/2014/main" id="{062012E9-35D0-08D8-8112-701D45D3D24E}"/>
              </a:ext>
            </a:extLst>
          </p:cNvPr>
          <p:cNvSpPr/>
          <p:nvPr/>
        </p:nvSpPr>
        <p:spPr>
          <a:xfrm>
            <a:off x="6324600" y="2463800"/>
            <a:ext cx="3048000" cy="598373"/>
          </a:xfrm>
          <a:prstGeom prst="snip2Same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2400" dirty="0">
                <a:latin typeface="Times New Roman" panose="02020603050405020304" pitchFamily="18" charset="0"/>
                <a:cs typeface="Times New Roman" panose="02020603050405020304" pitchFamily="18" charset="0"/>
              </a:rPr>
              <a:t>PENDAHULUAN</a:t>
            </a:r>
            <a:endParaRPr lang="en-ID" sz="2400" dirty="0">
              <a:latin typeface="Times New Roman" panose="02020603050405020304" pitchFamily="18" charset="0"/>
              <a:cs typeface="Times New Roman" panose="02020603050405020304" pitchFamily="18" charset="0"/>
            </a:endParaRPr>
          </a:p>
        </p:txBody>
      </p:sp>
      <p:sp>
        <p:nvSpPr>
          <p:cNvPr id="10" name="Rectangle 9">
            <a:extLst>
              <a:ext uri="{FF2B5EF4-FFF2-40B4-BE49-F238E27FC236}">
                <a16:creationId xmlns:a16="http://schemas.microsoft.com/office/drawing/2014/main" id="{4067BAD1-81F1-770A-6897-0547BB8C78E9}"/>
              </a:ext>
            </a:extLst>
          </p:cNvPr>
          <p:cNvSpPr/>
          <p:nvPr/>
        </p:nvSpPr>
        <p:spPr>
          <a:xfrm>
            <a:off x="1397000" y="14298727"/>
            <a:ext cx="15074900" cy="4572000"/>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just"/>
            <a:endParaRPr lang="en-US" sz="2100" dirty="0">
              <a:latin typeface="Times New Roman" panose="02020603050405020304" pitchFamily="18" charset="0"/>
              <a:cs typeface="Times New Roman" panose="02020603050405020304" pitchFamily="18" charset="0"/>
            </a:endParaRPr>
          </a:p>
          <a:p>
            <a:pPr algn="just"/>
            <a:endParaRPr lang="en-US" sz="2100" dirty="0">
              <a:latin typeface="Times New Roman" panose="02020603050405020304" pitchFamily="18" charset="0"/>
              <a:cs typeface="Times New Roman" panose="02020603050405020304" pitchFamily="18" charset="0"/>
            </a:endParaRPr>
          </a:p>
          <a:p>
            <a:pPr algn="just"/>
            <a:r>
              <a:rPr lang="id-ID" sz="2100" dirty="0">
                <a:latin typeface="Times New Roman" panose="02020603050405020304" pitchFamily="18" charset="0"/>
                <a:cs typeface="Times New Roman" panose="02020603050405020304" pitchFamily="18" charset="0"/>
              </a:rPr>
              <a:t>Dalam pelaksanaannya studi ini adalah penelitian kualitatif, penelitian kualitatif akan menghasilkan deskripsi data berupa kata tertulis, lisan dari orang, serta perilaku yang diamati. Jenis penelitian kualitatif hanya bersifat mendeskripsikan atau menggambarkan kondisi objek penelitian, bukan menguji hipotesis. Dalam studi ini menggunakan jenis penelitian lapangan atau </a:t>
            </a:r>
            <a:r>
              <a:rPr lang="id-ID" sz="2100" i="1" dirty="0">
                <a:latin typeface="Times New Roman" panose="02020603050405020304" pitchFamily="18" charset="0"/>
                <a:cs typeface="Times New Roman" panose="02020603050405020304" pitchFamily="18" charset="0"/>
              </a:rPr>
              <a:t>field research</a:t>
            </a:r>
            <a:r>
              <a:rPr lang="id-ID" sz="2100" dirty="0">
                <a:latin typeface="Times New Roman" panose="02020603050405020304" pitchFamily="18" charset="0"/>
                <a:cs typeface="Times New Roman" panose="02020603050405020304" pitchFamily="18" charset="0"/>
              </a:rPr>
              <a:t>. Pendekatan yang dipakai pada penelitian ini ialah pendekatan fenomenologis dengan kajian asal data primer &amp; sekunder. Tujuan teknik fenomenologi adalah untuk mengungkap pemahaman mendalam subjek tentang pengalaman mereka terhadap suatu peristiwa. </a:t>
            </a:r>
            <a:endParaRPr lang="en-US" sz="2100" dirty="0">
              <a:latin typeface="Times New Roman" panose="02020603050405020304" pitchFamily="18" charset="0"/>
              <a:cs typeface="Times New Roman" panose="02020603050405020304" pitchFamily="18" charset="0"/>
            </a:endParaRPr>
          </a:p>
          <a:p>
            <a:pPr algn="just"/>
            <a:endParaRPr lang="en-US" sz="2100" dirty="0">
              <a:latin typeface="Times New Roman" panose="02020603050405020304" pitchFamily="18" charset="0"/>
              <a:cs typeface="Times New Roman" panose="02020603050405020304" pitchFamily="18" charset="0"/>
            </a:endParaRPr>
          </a:p>
          <a:p>
            <a:pPr algn="just"/>
            <a:r>
              <a:rPr lang="id-ID" sz="2100" dirty="0">
                <a:latin typeface="Times New Roman" panose="02020603050405020304" pitchFamily="18" charset="0"/>
                <a:cs typeface="Times New Roman" panose="02020603050405020304" pitchFamily="18" charset="0"/>
              </a:rPr>
              <a:t>Peneliti bermaksud untuk mengungkap fenomena sosial di kalangan siswa untuk mengetahui seberapa besar peran maanjemen kesiswaan dalam pembentukan karakter</a:t>
            </a:r>
            <a:r>
              <a:rPr lang="en-US" sz="2100" dirty="0">
                <a:latin typeface="Times New Roman" panose="02020603050405020304" pitchFamily="18" charset="0"/>
                <a:cs typeface="Times New Roman" panose="02020603050405020304" pitchFamily="18" charset="0"/>
              </a:rPr>
              <a:t>.</a:t>
            </a:r>
            <a:r>
              <a:rPr lang="id-ID" sz="2100" dirty="0">
                <a:latin typeface="Times New Roman" panose="02020603050405020304" pitchFamily="18" charset="0"/>
                <a:cs typeface="Times New Roman" panose="02020603050405020304" pitchFamily="18" charset="0"/>
              </a:rPr>
              <a:t>Teknik pengumpulan data yang diterapkan yakni observasi, wawancara, serta dokumentasi. Instrumen penelitian yang diterapkan meliputi instrumen primer, serta instrumen sekunder yang berupa observasi, wawancara, juga dokumen. Instrumen penelitian adalah alat guna mengukur fenomena atau sosial. Triangulasi data menjadi uji keabsahan data serta seluruh data yang telah terkumpul untuk penelitian ini akan dilakukan Teknik analisis data menerapkan data </a:t>
            </a:r>
            <a:r>
              <a:rPr lang="id-ID" sz="2100" i="1" dirty="0">
                <a:latin typeface="Times New Roman" panose="02020603050405020304" pitchFamily="18" charset="0"/>
                <a:cs typeface="Times New Roman" panose="02020603050405020304" pitchFamily="18" charset="0"/>
              </a:rPr>
              <a:t>reduction</a:t>
            </a:r>
            <a:r>
              <a:rPr lang="id-ID" sz="2100" dirty="0">
                <a:latin typeface="Times New Roman" panose="02020603050405020304" pitchFamily="18" charset="0"/>
                <a:cs typeface="Times New Roman" panose="02020603050405020304" pitchFamily="18" charset="0"/>
              </a:rPr>
              <a:t>, data </a:t>
            </a:r>
            <a:r>
              <a:rPr lang="id-ID" sz="2100" i="1" dirty="0">
                <a:latin typeface="Times New Roman" panose="02020603050405020304" pitchFamily="18" charset="0"/>
                <a:cs typeface="Times New Roman" panose="02020603050405020304" pitchFamily="18" charset="0"/>
              </a:rPr>
              <a:t>display</a:t>
            </a:r>
            <a:r>
              <a:rPr lang="id-ID" sz="2100" dirty="0">
                <a:latin typeface="Times New Roman" panose="02020603050405020304" pitchFamily="18" charset="0"/>
                <a:cs typeface="Times New Roman" panose="02020603050405020304" pitchFamily="18" charset="0"/>
              </a:rPr>
              <a:t> serta </a:t>
            </a:r>
            <a:r>
              <a:rPr lang="id-ID" sz="2100" i="1" dirty="0">
                <a:latin typeface="Times New Roman" panose="02020603050405020304" pitchFamily="18" charset="0"/>
                <a:cs typeface="Times New Roman" panose="02020603050405020304" pitchFamily="18" charset="0"/>
              </a:rPr>
              <a:t>verification </a:t>
            </a:r>
            <a:r>
              <a:rPr lang="id-ID" sz="2100" dirty="0">
                <a:latin typeface="Times New Roman" panose="02020603050405020304" pitchFamily="18" charset="0"/>
                <a:cs typeface="Times New Roman" panose="02020603050405020304" pitchFamily="18" charset="0"/>
              </a:rPr>
              <a:t>(membuat </a:t>
            </a:r>
            <a:r>
              <a:rPr lang="en-US" sz="2100" dirty="0">
                <a:latin typeface="Times New Roman" panose="02020603050405020304" pitchFamily="18" charset="0"/>
                <a:cs typeface="Times New Roman" panose="02020603050405020304" pitchFamily="18" charset="0"/>
              </a:rPr>
              <a:t>k</a:t>
            </a:r>
            <a:r>
              <a:rPr lang="id-ID" sz="2100" dirty="0">
                <a:latin typeface="Times New Roman" panose="02020603050405020304" pitchFamily="18" charset="0"/>
                <a:cs typeface="Times New Roman" panose="02020603050405020304" pitchFamily="18" charset="0"/>
              </a:rPr>
              <a:t>esimpulan</a:t>
            </a:r>
            <a:r>
              <a:rPr lang="en-US" sz="2100" dirty="0">
                <a:latin typeface="Times New Roman" panose="02020603050405020304" pitchFamily="18" charset="0"/>
                <a:cs typeface="Times New Roman" panose="02020603050405020304" pitchFamily="18" charset="0"/>
              </a:rPr>
              <a:t>).</a:t>
            </a:r>
          </a:p>
          <a:p>
            <a:pPr algn="just"/>
            <a:endParaRPr lang="en-US" sz="2100" dirty="0">
              <a:latin typeface="Times New Roman" panose="02020603050405020304" pitchFamily="18" charset="0"/>
              <a:cs typeface="Times New Roman" panose="02020603050405020304" pitchFamily="18" charset="0"/>
            </a:endParaRPr>
          </a:p>
          <a:p>
            <a:pPr algn="just"/>
            <a:endParaRPr lang="en-ID" sz="2100" dirty="0">
              <a:latin typeface="Times New Roman" panose="02020603050405020304" pitchFamily="18" charset="0"/>
              <a:cs typeface="Times New Roman" panose="02020603050405020304" pitchFamily="18" charset="0"/>
            </a:endParaRPr>
          </a:p>
        </p:txBody>
      </p:sp>
      <p:sp>
        <p:nvSpPr>
          <p:cNvPr id="11" name="Rectangle: Rounded Corners 10">
            <a:extLst>
              <a:ext uri="{FF2B5EF4-FFF2-40B4-BE49-F238E27FC236}">
                <a16:creationId xmlns:a16="http://schemas.microsoft.com/office/drawing/2014/main" id="{45CDFB3D-D2B8-5EA9-B8D1-0BC384F40A17}"/>
              </a:ext>
            </a:extLst>
          </p:cNvPr>
          <p:cNvSpPr/>
          <p:nvPr/>
        </p:nvSpPr>
        <p:spPr>
          <a:xfrm>
            <a:off x="6819900" y="13315067"/>
            <a:ext cx="3124200" cy="98366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3600" dirty="0">
                <a:latin typeface="Times New Roman" panose="02020603050405020304" pitchFamily="18" charset="0"/>
                <a:cs typeface="Times New Roman" panose="02020603050405020304" pitchFamily="18" charset="0"/>
              </a:rPr>
              <a:t>METODE</a:t>
            </a:r>
            <a:r>
              <a:rPr lang="en-US" dirty="0"/>
              <a:t> </a:t>
            </a:r>
            <a:endParaRPr lang="en-ID" dirty="0"/>
          </a:p>
        </p:txBody>
      </p:sp>
      <p:sp>
        <p:nvSpPr>
          <p:cNvPr id="26" name="Rectangle 25">
            <a:extLst>
              <a:ext uri="{FF2B5EF4-FFF2-40B4-BE49-F238E27FC236}">
                <a16:creationId xmlns:a16="http://schemas.microsoft.com/office/drawing/2014/main" id="{88999CF6-9351-79D6-B4A3-3B83F65B964C}"/>
              </a:ext>
            </a:extLst>
          </p:cNvPr>
          <p:cNvSpPr/>
          <p:nvPr/>
        </p:nvSpPr>
        <p:spPr>
          <a:xfrm>
            <a:off x="1397000" y="19979620"/>
            <a:ext cx="15430500" cy="630938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numCol="1" rtlCol="0" anchor="ctr"/>
          <a:lstStyle/>
          <a:p>
            <a:pPr algn="just"/>
            <a:r>
              <a:rPr lang="id-ID" sz="2000" dirty="0">
                <a:latin typeface="Times New Roman" panose="02020603050405020304" pitchFamily="18" charset="0"/>
                <a:cs typeface="Times New Roman" panose="02020603050405020304" pitchFamily="18" charset="0"/>
              </a:rPr>
              <a:t>Adanya manajemen kesiswaan memberikan dampak positif baik bagi lembaga maupun siswa-siswanya. Adapun dampak bagi lembaga yaitu setiap program telah terencana sehingga dapat dipersiapkan terlebih dahulu untuk meminimalisir kendala yang akan terjadi saat pelaksanaan. Selain itu juga, lembaga akan mempunyai nama baik sehingga dapat menjadi bahan promosi dalam masyarakat. Sedangkan dampak yang dirasakan oleh siswa yaitu dapat menikmati pembelajaran ataupun penanaman nilai karakter yang baik hingga dapat dimanfaatkan untuk menjalani kehidupan. Pembentukan karakter yang dilakukan oleh pihak sekolah bertujuan agar siswanya memiliki nilai karakter yang baik, karakter yang paling penting yaitu karakter kedisiplinan. Hal ini sama seperti temuan penelitian yang memperlihatkan bahwasannya manajemen siswa, khususnya perilaku disiplin siswa, berperan besar dalam cara siswa mengembangkan kepribadian dan karakternya. Ini diperlihatkan dengan kerja sama erat antara semua pihak terkait dalam lingkungan sekolah untuk menciptakan suasana yang mendukung terhadap karakter tersebut, hasil dari pembentukan karakter disiplin pada siswa diantaranya adalah meningkatnya hasil belajar dan prestasi belajar yang ditunjukkan dengan para ssiwa memenangkan kejuaraan penulis terbaik tingkat nasional, Juara IKMC Mathematics Contest dan menyabet prestasi dalam ajang Disability Fest di bidang Qira’ah, Tahfidz dan Puisi bagi siswa spesial dan banyak peningkatan prestasi lainnya </a:t>
            </a:r>
            <a:r>
              <a:rPr lang="en-US" sz="2000" dirty="0" err="1">
                <a:latin typeface="Times New Roman" panose="02020603050405020304" pitchFamily="18" charset="0"/>
                <a:cs typeface="Times New Roman" panose="02020603050405020304" pitchFamily="18" charset="0"/>
              </a:rPr>
              <a:t>Manajemen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kesiswaan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dalam</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melakukan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perencanaan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maupun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pelaksanaan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akan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berpengaruh</a:t>
            </a:r>
            <a:r>
              <a:rPr lang="en-US" sz="2000" dirty="0">
                <a:latin typeface="Times New Roman" panose="02020603050405020304" pitchFamily="18" charset="0"/>
                <a:cs typeface="Times New Roman" panose="02020603050405020304" pitchFamily="18" charset="0"/>
              </a:rPr>
              <a:t> pada </a:t>
            </a:r>
            <a:r>
              <a:rPr lang="en-US" sz="2000" dirty="0" err="1">
                <a:latin typeface="Times New Roman" panose="02020603050405020304" pitchFamily="18" charset="0"/>
                <a:cs typeface="Times New Roman" panose="02020603050405020304" pitchFamily="18" charset="0"/>
              </a:rPr>
              <a:t>karakter</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siswa</a:t>
            </a:r>
            <a:r>
              <a:rPr lang="en-US" sz="2000" dirty="0">
                <a:latin typeface="Times New Roman" panose="02020603050405020304" pitchFamily="18" charset="0"/>
                <a:cs typeface="Times New Roman" panose="02020603050405020304" pitchFamily="18" charset="0"/>
              </a:rPr>
              <a:t> yang </a:t>
            </a:r>
            <a:r>
              <a:rPr lang="en-US" sz="2000" dirty="0" err="1">
                <a:latin typeface="Times New Roman" panose="02020603050405020304" pitchFamily="18" charset="0"/>
                <a:cs typeface="Times New Roman" panose="02020603050405020304" pitchFamily="18" charset="0"/>
              </a:rPr>
              <a:t>menjadi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tujuan</a:t>
            </a:r>
            <a:r>
              <a:rPr lang="en-US" sz="2000" dirty="0">
                <a:latin typeface="Times New Roman" panose="02020603050405020304" pitchFamily="18" charset="0"/>
                <a:cs typeface="Times New Roman" panose="02020603050405020304" pitchFamily="18" charset="0"/>
              </a:rPr>
              <a:t>. Hal </a:t>
            </a:r>
            <a:r>
              <a:rPr lang="en-US" sz="2000" dirty="0" err="1">
                <a:latin typeface="Times New Roman" panose="02020603050405020304" pitchFamily="18" charset="0"/>
                <a:cs typeface="Times New Roman" panose="02020603050405020304" pitchFamily="18" charset="0"/>
              </a:rPr>
              <a:t>ini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dikarenakan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setiap</a:t>
            </a:r>
            <a:r>
              <a:rPr lang="en-US" sz="2000" dirty="0">
                <a:latin typeface="Times New Roman" panose="02020603050405020304" pitchFamily="18" charset="0"/>
                <a:cs typeface="Times New Roman" panose="02020603050405020304" pitchFamily="18" charset="0"/>
              </a:rPr>
              <a:t> program </a:t>
            </a:r>
            <a:r>
              <a:rPr lang="en-US" sz="2000" dirty="0" err="1">
                <a:latin typeface="Times New Roman" panose="02020603050405020304" pitchFamily="18" charset="0"/>
                <a:cs typeface="Times New Roman" panose="02020603050405020304" pitchFamily="18" charset="0"/>
              </a:rPr>
              <a:t>ataupun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peraturan</a:t>
            </a:r>
            <a:r>
              <a:rPr lang="en-US" sz="2000" dirty="0">
                <a:latin typeface="Times New Roman" panose="02020603050405020304" pitchFamily="18" charset="0"/>
                <a:cs typeface="Times New Roman" panose="02020603050405020304" pitchFamily="18" charset="0"/>
              </a:rPr>
              <a:t> yang </a:t>
            </a:r>
            <a:r>
              <a:rPr lang="en-US" sz="2000" dirty="0" err="1">
                <a:latin typeface="Times New Roman" panose="02020603050405020304" pitchFamily="18" charset="0"/>
                <a:cs typeface="Times New Roman" panose="02020603050405020304" pitchFamily="18" charset="0"/>
              </a:rPr>
              <a:t>terdapat</a:t>
            </a:r>
            <a:r>
              <a:rPr lang="en-US" sz="2000" dirty="0">
                <a:latin typeface="Times New Roman" panose="02020603050405020304" pitchFamily="18" charset="0"/>
                <a:cs typeface="Times New Roman" panose="02020603050405020304" pitchFamily="18" charset="0"/>
              </a:rPr>
              <a:t> di </a:t>
            </a:r>
            <a:r>
              <a:rPr lang="en-US" sz="2000" dirty="0" err="1">
                <a:latin typeface="Times New Roman" panose="02020603050405020304" pitchFamily="18" charset="0"/>
                <a:cs typeface="Times New Roman" panose="02020603050405020304" pitchFamily="18" charset="0"/>
              </a:rPr>
              <a:t>sekolah</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sesuai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dengan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perencanaan</a:t>
            </a:r>
            <a:r>
              <a:rPr lang="en-US" sz="2000" dirty="0">
                <a:latin typeface="Times New Roman" panose="02020603050405020304" pitchFamily="18" charset="0"/>
                <a:cs typeface="Times New Roman" panose="02020603050405020304" pitchFamily="18" charset="0"/>
              </a:rPr>
              <a:t> program </a:t>
            </a:r>
            <a:r>
              <a:rPr lang="en-US" sz="2000" dirty="0" err="1">
                <a:latin typeface="Times New Roman" panose="02020603050405020304" pitchFamily="18" charset="0"/>
                <a:cs typeface="Times New Roman" panose="02020603050405020304" pitchFamily="18" charset="0"/>
              </a:rPr>
              <a:t>dari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kesiswaan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Karakter</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lainnya</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selain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kedisiplinan</a:t>
            </a:r>
            <a:r>
              <a:rPr lang="en-US" sz="2000" dirty="0">
                <a:latin typeface="Times New Roman" panose="02020603050405020304" pitchFamily="18" charset="0"/>
                <a:cs typeface="Times New Roman" panose="02020603050405020304" pitchFamily="18" charset="0"/>
              </a:rPr>
              <a:t> yang </a:t>
            </a:r>
            <a:r>
              <a:rPr lang="en-US" sz="2000" dirty="0" err="1">
                <a:latin typeface="Times New Roman" panose="02020603050405020304" pitchFamily="18" charset="0"/>
                <a:cs typeface="Times New Roman" panose="02020603050405020304" pitchFamily="18" charset="0"/>
              </a:rPr>
              <a:t>tidak</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kalah</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pentingnya</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yaitu</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pertama</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religius</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karakter</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religius</a:t>
            </a:r>
            <a:r>
              <a:rPr lang="en-US" sz="2000" dirty="0">
                <a:latin typeface="Times New Roman" panose="02020603050405020304" pitchFamily="18" charset="0"/>
                <a:cs typeface="Times New Roman" panose="02020603050405020304" pitchFamily="18" charset="0"/>
              </a:rPr>
              <a:t> yang </a:t>
            </a:r>
            <a:r>
              <a:rPr lang="en-US" sz="2000" dirty="0" err="1">
                <a:latin typeface="Times New Roman" panose="02020603050405020304" pitchFamily="18" charset="0"/>
                <a:cs typeface="Times New Roman" panose="02020603050405020304" pitchFamily="18" charset="0"/>
              </a:rPr>
              <a:t>dapat</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dihadirkan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dari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kegiatan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misalnya</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shalat</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berjamaah</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namun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apabila</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dalam</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manajemen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kesiswaan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tidak</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diadakan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maka</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akan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berpengaruh</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Kedua</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integritas</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seorang</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siswa</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harus</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ditumbuhkan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karena</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integritas</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merupakan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suatu</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tujuan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pendidikan</a:t>
            </a:r>
            <a:r>
              <a:rPr lang="en-US" sz="2000" dirty="0">
                <a:latin typeface="Times New Roman" panose="02020603050405020304" pitchFamily="18" charset="0"/>
                <a:cs typeface="Times New Roman" panose="02020603050405020304" pitchFamily="18" charset="0"/>
              </a:rPr>
              <a:t> agar </a:t>
            </a:r>
            <a:r>
              <a:rPr lang="en-US" sz="2000" dirty="0" err="1">
                <a:latin typeface="Times New Roman" panose="02020603050405020304" pitchFamily="18" charset="0"/>
                <a:cs typeface="Times New Roman" panose="02020603050405020304" pitchFamily="18" charset="0"/>
              </a:rPr>
              <a:t>siswa</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memiliki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karakter</a:t>
            </a:r>
            <a:r>
              <a:rPr lang="en-US" sz="2000" dirty="0">
                <a:latin typeface="Times New Roman" panose="02020603050405020304" pitchFamily="18" charset="0"/>
                <a:cs typeface="Times New Roman" panose="02020603050405020304" pitchFamily="18" charset="0"/>
              </a:rPr>
              <a:t> yang </a:t>
            </a:r>
            <a:r>
              <a:rPr lang="en-US" sz="2000" dirty="0" err="1">
                <a:latin typeface="Times New Roman" panose="02020603050405020304" pitchFamily="18" charset="0"/>
                <a:cs typeface="Times New Roman" panose="02020603050405020304" pitchFamily="18" charset="0"/>
              </a:rPr>
              <a:t>setia</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atau</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jiwa</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berintegritas</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Ketiga</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nasionalisme</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menjadi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karakter</a:t>
            </a:r>
            <a:r>
              <a:rPr lang="en-US" sz="2000" dirty="0">
                <a:latin typeface="Times New Roman" panose="02020603050405020304" pitchFamily="18" charset="0"/>
                <a:cs typeface="Times New Roman" panose="02020603050405020304" pitchFamily="18" charset="0"/>
              </a:rPr>
              <a:t> yang </a:t>
            </a:r>
            <a:r>
              <a:rPr lang="en-US" sz="2000" dirty="0" err="1">
                <a:latin typeface="Times New Roman" panose="02020603050405020304" pitchFamily="18" charset="0"/>
                <a:cs typeface="Times New Roman" panose="02020603050405020304" pitchFamily="18" charset="0"/>
              </a:rPr>
              <a:t>harus</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ditumbuhkan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kepada</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siswa</a:t>
            </a:r>
            <a:r>
              <a:rPr lang="en-US" sz="2000" dirty="0">
                <a:latin typeface="Times New Roman" panose="02020603050405020304" pitchFamily="18" charset="0"/>
                <a:cs typeface="Times New Roman" panose="02020603050405020304" pitchFamily="18" charset="0"/>
              </a:rPr>
              <a:t> agar </a:t>
            </a:r>
            <a:r>
              <a:rPr lang="en-US" sz="2000" dirty="0" err="1">
                <a:latin typeface="Times New Roman" panose="02020603050405020304" pitchFamily="18" charset="0"/>
                <a:cs typeface="Times New Roman" panose="02020603050405020304" pitchFamily="18" charset="0"/>
              </a:rPr>
              <a:t>memiliki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jiwa</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setia</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terhadap</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negaranya</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Keempat</a:t>
            </a:r>
            <a:r>
              <a:rPr lang="en-US" sz="2000" dirty="0">
                <a:latin typeface="Times New Roman" panose="02020603050405020304" pitchFamily="18" charset="0"/>
                <a:cs typeface="Times New Roman" panose="02020603050405020304" pitchFamily="18" charset="0"/>
              </a:rPr>
              <a:t>, gotong royong </a:t>
            </a:r>
            <a:r>
              <a:rPr lang="en-US" sz="2000" dirty="0" err="1">
                <a:latin typeface="Times New Roman" panose="02020603050405020304" pitchFamily="18" charset="0"/>
                <a:cs typeface="Times New Roman" panose="02020603050405020304" pitchFamily="18" charset="0"/>
              </a:rPr>
              <a:t>merupakan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karakter</a:t>
            </a:r>
            <a:r>
              <a:rPr lang="en-US" sz="2000" dirty="0">
                <a:latin typeface="Times New Roman" panose="02020603050405020304" pitchFamily="18" charset="0"/>
                <a:cs typeface="Times New Roman" panose="02020603050405020304" pitchFamily="18" charset="0"/>
              </a:rPr>
              <a:t> yang </a:t>
            </a:r>
            <a:r>
              <a:rPr lang="en-US" sz="2000" dirty="0" err="1">
                <a:latin typeface="Times New Roman" panose="02020603050405020304" pitchFamily="18" charset="0"/>
                <a:cs typeface="Times New Roman" panose="02020603050405020304" pitchFamily="18" charset="0"/>
              </a:rPr>
              <a:t>mengedepankan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kerjasama</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atau</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saling</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membantu</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antar</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teman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maupun</a:t>
            </a:r>
            <a:r>
              <a:rPr lang="en-US" sz="2000" dirty="0">
                <a:latin typeface="Times New Roman" panose="02020603050405020304" pitchFamily="18" charset="0"/>
                <a:cs typeface="Times New Roman" panose="02020603050405020304" pitchFamily="18" charset="0"/>
              </a:rPr>
              <a:t> orang lain. Dan </a:t>
            </a:r>
            <a:r>
              <a:rPr lang="en-US" sz="2000" dirty="0" err="1">
                <a:latin typeface="Times New Roman" panose="02020603050405020304" pitchFamily="18" charset="0"/>
                <a:cs typeface="Times New Roman" panose="02020603050405020304" pitchFamily="18" charset="0"/>
              </a:rPr>
              <a:t>kelima</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mandiri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menjadi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karakter</a:t>
            </a:r>
            <a:r>
              <a:rPr lang="en-US" sz="2000" dirty="0">
                <a:latin typeface="Times New Roman" panose="02020603050405020304" pitchFamily="18" charset="0"/>
                <a:cs typeface="Times New Roman" panose="02020603050405020304" pitchFamily="18" charset="0"/>
              </a:rPr>
              <a:t> yang </a:t>
            </a:r>
            <a:r>
              <a:rPr lang="en-US" sz="2000" dirty="0" err="1">
                <a:latin typeface="Times New Roman" panose="02020603050405020304" pitchFamily="18" charset="0"/>
                <a:cs typeface="Times New Roman" panose="02020603050405020304" pitchFamily="18" charset="0"/>
              </a:rPr>
              <a:t>bisa</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diterapkan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siswa</a:t>
            </a:r>
            <a:r>
              <a:rPr lang="en-US" sz="2000" dirty="0">
                <a:latin typeface="Times New Roman" panose="02020603050405020304" pitchFamily="18" charset="0"/>
                <a:cs typeface="Times New Roman" panose="02020603050405020304" pitchFamily="18" charset="0"/>
              </a:rPr>
              <a:t> agar </a:t>
            </a:r>
            <a:r>
              <a:rPr lang="en-US" sz="2000" dirty="0" err="1">
                <a:latin typeface="Times New Roman" panose="02020603050405020304" pitchFamily="18" charset="0"/>
                <a:cs typeface="Times New Roman" panose="02020603050405020304" pitchFamily="18" charset="0"/>
              </a:rPr>
              <a:t>memiliki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jiwa</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mandiri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serta</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bisa</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diterapkan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nantinya</a:t>
            </a:r>
            <a:r>
              <a:rPr lang="en-US" sz="2000" dirty="0">
                <a:latin typeface="Times New Roman" panose="02020603050405020304" pitchFamily="18" charset="0"/>
                <a:cs typeface="Times New Roman" panose="02020603050405020304" pitchFamily="18" charset="0"/>
              </a:rPr>
              <a:t> pada </a:t>
            </a:r>
            <a:r>
              <a:rPr lang="en-US" sz="2000" dirty="0" err="1">
                <a:latin typeface="Times New Roman" panose="02020603050405020304" pitchFamily="18" charset="0"/>
                <a:cs typeface="Times New Roman" panose="02020603050405020304" pitchFamily="18" charset="0"/>
              </a:rPr>
              <a:t>kehidupan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bermasyarakat</a:t>
            </a:r>
            <a:r>
              <a:rPr lang="en-US" sz="2000" dirty="0">
                <a:latin typeface="Times New Roman" panose="02020603050405020304" pitchFamily="18" charset="0"/>
                <a:cs typeface="Times New Roman" panose="02020603050405020304" pitchFamily="18" charset="0"/>
              </a:rPr>
              <a:t>. Oleh </a:t>
            </a:r>
            <a:r>
              <a:rPr lang="en-US" sz="2000" dirty="0" err="1">
                <a:latin typeface="Times New Roman" panose="02020603050405020304" pitchFamily="18" charset="0"/>
                <a:cs typeface="Times New Roman" panose="02020603050405020304" pitchFamily="18" charset="0"/>
              </a:rPr>
              <a:t>karena</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itu</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manajemen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kesiswaan</a:t>
            </a:r>
            <a:r>
              <a:rPr lang="en-US" sz="2000" dirty="0">
                <a:latin typeface="Times New Roman" panose="02020603050405020304" pitchFamily="18" charset="0"/>
                <a:cs typeface="Times New Roman" panose="02020603050405020304" pitchFamily="18" charset="0"/>
              </a:rPr>
              <a:t> sangat </a:t>
            </a:r>
            <a:r>
              <a:rPr lang="en-US" sz="2000" dirty="0" err="1">
                <a:latin typeface="Times New Roman" panose="02020603050405020304" pitchFamily="18" charset="0"/>
                <a:cs typeface="Times New Roman" panose="02020603050405020304" pitchFamily="18" charset="0"/>
              </a:rPr>
              <a:t>berdampak</a:t>
            </a:r>
            <a:r>
              <a:rPr lang="en-US" sz="2000" dirty="0">
                <a:latin typeface="Times New Roman" panose="02020603050405020304" pitchFamily="18" charset="0"/>
                <a:cs typeface="Times New Roman" panose="02020603050405020304" pitchFamily="18" charset="0"/>
              </a:rPr>
              <a:t> pada </a:t>
            </a:r>
            <a:r>
              <a:rPr lang="en-US" sz="2000" dirty="0" err="1">
                <a:latin typeface="Times New Roman" panose="02020603050405020304" pitchFamily="18" charset="0"/>
                <a:cs typeface="Times New Roman" panose="02020603050405020304" pitchFamily="18" charset="0"/>
              </a:rPr>
              <a:t>karakter</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siswa</a:t>
            </a:r>
            <a:r>
              <a:rPr lang="en-US" sz="2000" dirty="0">
                <a:latin typeface="Times New Roman" panose="02020603050405020304" pitchFamily="18" charset="0"/>
                <a:cs typeface="Times New Roman" panose="02020603050405020304" pitchFamily="18" charset="0"/>
              </a:rPr>
              <a:t> yang </a:t>
            </a:r>
            <a:r>
              <a:rPr lang="en-US" sz="2000" dirty="0" err="1">
                <a:latin typeface="Times New Roman" panose="02020603050405020304" pitchFamily="18" charset="0"/>
                <a:cs typeface="Times New Roman" panose="02020603050405020304" pitchFamily="18" charset="0"/>
              </a:rPr>
              <a:t>menjadi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tujuan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suatu</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pembelajaran</a:t>
            </a:r>
            <a:r>
              <a:rPr lang="en-US" sz="2000" dirty="0">
                <a:latin typeface="Times New Roman" panose="02020603050405020304" pitchFamily="18" charset="0"/>
                <a:cs typeface="Times New Roman" panose="02020603050405020304" pitchFamily="18" charset="0"/>
              </a:rPr>
              <a:t>.</a:t>
            </a:r>
          </a:p>
          <a:p>
            <a:pPr algn="just"/>
            <a:endParaRPr lang="en-ID" sz="2000" dirty="0">
              <a:latin typeface="Times New Roman" panose="02020603050405020304" pitchFamily="18" charset="0"/>
              <a:cs typeface="Times New Roman" panose="02020603050405020304" pitchFamily="18" charset="0"/>
            </a:endParaRPr>
          </a:p>
        </p:txBody>
      </p:sp>
      <p:sp>
        <p:nvSpPr>
          <p:cNvPr id="27" name="Rectangle 26">
            <a:extLst>
              <a:ext uri="{FF2B5EF4-FFF2-40B4-BE49-F238E27FC236}">
                <a16:creationId xmlns:a16="http://schemas.microsoft.com/office/drawing/2014/main" id="{46EC8A47-3160-E3D7-CA4B-D09EA86685DF}"/>
              </a:ext>
            </a:extLst>
          </p:cNvPr>
          <p:cNvSpPr/>
          <p:nvPr/>
        </p:nvSpPr>
        <p:spPr>
          <a:xfrm>
            <a:off x="6003073" y="18870727"/>
            <a:ext cx="5668227" cy="1108893"/>
          </a:xfrm>
          <a:prstGeom prst="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n-US" sz="2800" dirty="0">
                <a:latin typeface="Times New Roman" panose="02020603050405020304" pitchFamily="18" charset="0"/>
                <a:cs typeface="Times New Roman" panose="02020603050405020304" pitchFamily="18" charset="0"/>
              </a:rPr>
              <a:t>HASIL DAN PEMBAHASAN</a:t>
            </a:r>
            <a:endParaRPr lang="en-ID" sz="2800" dirty="0">
              <a:latin typeface="Times New Roman" panose="02020603050405020304" pitchFamily="18" charset="0"/>
              <a:cs typeface="Times New Roman" panose="02020603050405020304" pitchFamily="18" charset="0"/>
            </a:endParaRPr>
          </a:p>
        </p:txBody>
      </p:sp>
      <p:sp>
        <p:nvSpPr>
          <p:cNvPr id="28" name="Rectangle 27">
            <a:extLst>
              <a:ext uri="{FF2B5EF4-FFF2-40B4-BE49-F238E27FC236}">
                <a16:creationId xmlns:a16="http://schemas.microsoft.com/office/drawing/2014/main" id="{9EC99446-425A-44BD-458A-DC462562CA17}"/>
              </a:ext>
            </a:extLst>
          </p:cNvPr>
          <p:cNvSpPr/>
          <p:nvPr/>
        </p:nvSpPr>
        <p:spPr>
          <a:xfrm>
            <a:off x="1397000" y="26560818"/>
            <a:ext cx="13050911" cy="5092700"/>
          </a:xfrm>
          <a:prstGeom prst="rect">
            <a:avLst/>
          </a:prstGeom>
        </p:spPr>
        <p:style>
          <a:lnRef idx="0">
            <a:schemeClr val="accent3"/>
          </a:lnRef>
          <a:fillRef idx="3">
            <a:schemeClr val="accent3"/>
          </a:fillRef>
          <a:effectRef idx="3">
            <a:schemeClr val="accent3"/>
          </a:effectRef>
          <a:fontRef idx="minor">
            <a:schemeClr val="lt1"/>
          </a:fontRef>
        </p:style>
        <p:txBody>
          <a:bodyPr rtlCol="0" anchor="ctr"/>
          <a:lstStyle/>
          <a:p>
            <a:endParaRPr lang="en-US" dirty="0"/>
          </a:p>
          <a:p>
            <a:pPr algn="ctr"/>
            <a:r>
              <a:rPr lang="en-US" sz="2500" dirty="0"/>
              <a:t>KESIMPULAN </a:t>
            </a:r>
          </a:p>
          <a:p>
            <a:pPr algn="just"/>
            <a:r>
              <a:rPr lang="en-US" dirty="0" err="1"/>
              <a:t>Implementasi</a:t>
            </a:r>
            <a:r>
              <a:rPr lang="en-US" dirty="0"/>
              <a:t> </a:t>
            </a:r>
            <a:r>
              <a:rPr lang="en-US" dirty="0" err="1"/>
              <a:t>manajemen</a:t>
            </a:r>
            <a:r>
              <a:rPr lang="en-US" dirty="0"/>
              <a:t> </a:t>
            </a:r>
            <a:r>
              <a:rPr lang="en-US" dirty="0" err="1"/>
              <a:t>kesiswaan</a:t>
            </a:r>
            <a:r>
              <a:rPr lang="en-US" dirty="0"/>
              <a:t> </a:t>
            </a:r>
            <a:r>
              <a:rPr lang="en-US" dirty="0" err="1"/>
              <a:t>dalam</a:t>
            </a:r>
            <a:r>
              <a:rPr lang="en-US" dirty="0"/>
              <a:t> </a:t>
            </a:r>
            <a:r>
              <a:rPr lang="en-US" dirty="0" err="1"/>
              <a:t>membentuk</a:t>
            </a:r>
            <a:r>
              <a:rPr lang="en-US" dirty="0"/>
              <a:t> </a:t>
            </a:r>
            <a:r>
              <a:rPr lang="en-US" dirty="0" err="1"/>
              <a:t>karakter</a:t>
            </a:r>
            <a:r>
              <a:rPr lang="en-US" dirty="0"/>
              <a:t> </a:t>
            </a:r>
            <a:r>
              <a:rPr lang="en-US" dirty="0" err="1"/>
              <a:t>siswa</a:t>
            </a:r>
            <a:r>
              <a:rPr lang="en-US" dirty="0"/>
              <a:t> </a:t>
            </a:r>
            <a:r>
              <a:rPr lang="en-US" dirty="0" err="1"/>
              <a:t>terdapat</a:t>
            </a:r>
            <a:r>
              <a:rPr lang="en-US" dirty="0"/>
              <a:t> </a:t>
            </a:r>
            <a:r>
              <a:rPr lang="en-US" dirty="0" err="1"/>
              <a:t>tiga</a:t>
            </a:r>
            <a:r>
              <a:rPr lang="en-US" dirty="0"/>
              <a:t> </a:t>
            </a:r>
            <a:r>
              <a:rPr lang="en-US" dirty="0" err="1"/>
              <a:t>tahapan</a:t>
            </a:r>
            <a:r>
              <a:rPr lang="en-US" dirty="0"/>
              <a:t>, </a:t>
            </a:r>
            <a:r>
              <a:rPr lang="en-US" dirty="0" err="1"/>
              <a:t>pertama</a:t>
            </a:r>
            <a:r>
              <a:rPr lang="en-US" dirty="0"/>
              <a:t> </a:t>
            </a:r>
            <a:r>
              <a:rPr lang="en-US" dirty="0" err="1"/>
              <a:t>perencanaan</a:t>
            </a:r>
            <a:r>
              <a:rPr lang="en-US" dirty="0"/>
              <a:t>, </a:t>
            </a:r>
            <a:r>
              <a:rPr lang="en-US" dirty="0" err="1"/>
              <a:t>tahapan</a:t>
            </a:r>
            <a:r>
              <a:rPr lang="en-US" dirty="0"/>
              <a:t> </a:t>
            </a:r>
            <a:r>
              <a:rPr lang="en-US" dirty="0" err="1"/>
              <a:t>ini</a:t>
            </a:r>
            <a:r>
              <a:rPr lang="en-US" dirty="0"/>
              <a:t> </a:t>
            </a:r>
            <a:r>
              <a:rPr lang="en-US" dirty="0" err="1"/>
              <a:t>melakukan</a:t>
            </a:r>
            <a:r>
              <a:rPr lang="en-US" dirty="0"/>
              <a:t> </a:t>
            </a:r>
            <a:r>
              <a:rPr lang="en-US" dirty="0" err="1"/>
              <a:t>analisis</a:t>
            </a:r>
            <a:r>
              <a:rPr lang="en-US" dirty="0"/>
              <a:t> </a:t>
            </a:r>
            <a:r>
              <a:rPr lang="en-US" dirty="0" err="1"/>
              <a:t>lingkungan</a:t>
            </a:r>
            <a:r>
              <a:rPr lang="en-US" dirty="0"/>
              <a:t> dan </a:t>
            </a:r>
            <a:r>
              <a:rPr lang="en-US" dirty="0" err="1"/>
              <a:t>kemampuan</a:t>
            </a:r>
            <a:r>
              <a:rPr lang="en-US" dirty="0"/>
              <a:t> </a:t>
            </a:r>
            <a:r>
              <a:rPr lang="en-US" dirty="0" err="1"/>
              <a:t>siswa</a:t>
            </a:r>
            <a:r>
              <a:rPr lang="en-US" dirty="0"/>
              <a:t>. </a:t>
            </a:r>
            <a:r>
              <a:rPr lang="en-US" dirty="0" err="1"/>
              <a:t>Analisis</a:t>
            </a:r>
            <a:r>
              <a:rPr lang="en-US" dirty="0"/>
              <a:t> </a:t>
            </a:r>
            <a:r>
              <a:rPr lang="en-US" dirty="0" err="1"/>
              <a:t>perencanaan</a:t>
            </a:r>
            <a:r>
              <a:rPr lang="en-US" dirty="0"/>
              <a:t> </a:t>
            </a:r>
            <a:r>
              <a:rPr lang="en-US" dirty="0" err="1"/>
              <a:t>digunakan</a:t>
            </a:r>
            <a:r>
              <a:rPr lang="en-US" dirty="0"/>
              <a:t> </a:t>
            </a:r>
            <a:r>
              <a:rPr lang="en-US" dirty="0" err="1"/>
              <a:t>sebagai</a:t>
            </a:r>
            <a:r>
              <a:rPr lang="en-US" dirty="0"/>
              <a:t> </a:t>
            </a:r>
            <a:r>
              <a:rPr lang="en-US" dirty="0" err="1"/>
              <a:t>bahan</a:t>
            </a:r>
            <a:r>
              <a:rPr lang="en-US" dirty="0"/>
              <a:t> </a:t>
            </a:r>
            <a:r>
              <a:rPr lang="en-US" dirty="0" err="1"/>
              <a:t>pertimbangan</a:t>
            </a:r>
            <a:r>
              <a:rPr lang="en-US" dirty="0"/>
              <a:t> </a:t>
            </a:r>
            <a:r>
              <a:rPr lang="en-US" dirty="0" err="1"/>
              <a:t>dalam</a:t>
            </a:r>
            <a:r>
              <a:rPr lang="en-US" dirty="0"/>
              <a:t> </a:t>
            </a:r>
            <a:r>
              <a:rPr lang="en-US" dirty="0" err="1"/>
              <a:t>menentukan</a:t>
            </a:r>
            <a:r>
              <a:rPr lang="en-US" dirty="0"/>
              <a:t> program </a:t>
            </a:r>
            <a:r>
              <a:rPr lang="en-US" dirty="0" err="1"/>
              <a:t>atau</a:t>
            </a:r>
            <a:r>
              <a:rPr lang="en-US" dirty="0"/>
              <a:t> </a:t>
            </a:r>
            <a:r>
              <a:rPr lang="en-US" dirty="0" err="1"/>
              <a:t>kegiatan</a:t>
            </a:r>
            <a:r>
              <a:rPr lang="en-US" dirty="0"/>
              <a:t> </a:t>
            </a:r>
            <a:r>
              <a:rPr lang="en-US" dirty="0" err="1"/>
              <a:t>baik</a:t>
            </a:r>
            <a:r>
              <a:rPr lang="en-US" dirty="0"/>
              <a:t> </a:t>
            </a:r>
            <a:r>
              <a:rPr lang="en-US" dirty="0" err="1"/>
              <a:t>akademik</a:t>
            </a:r>
            <a:r>
              <a:rPr lang="en-US" dirty="0"/>
              <a:t> </a:t>
            </a:r>
            <a:r>
              <a:rPr lang="en-US" dirty="0" err="1"/>
              <a:t>ataupun</a:t>
            </a:r>
            <a:r>
              <a:rPr lang="en-US" dirty="0"/>
              <a:t> non </a:t>
            </a:r>
            <a:r>
              <a:rPr lang="en-US" dirty="0" err="1"/>
              <a:t>akademik</a:t>
            </a:r>
            <a:r>
              <a:rPr lang="en-US" dirty="0"/>
              <a:t>. Adapun program </a:t>
            </a:r>
            <a:r>
              <a:rPr lang="en-US" dirty="0" err="1"/>
              <a:t>kesiswaan</a:t>
            </a:r>
            <a:r>
              <a:rPr lang="en-US" dirty="0"/>
              <a:t> yang </a:t>
            </a:r>
            <a:r>
              <a:rPr lang="en-US" dirty="0" err="1"/>
              <a:t>disusun</a:t>
            </a:r>
            <a:r>
              <a:rPr lang="en-US" dirty="0"/>
              <a:t> </a:t>
            </a:r>
            <a:r>
              <a:rPr lang="en-US" dirty="0" err="1"/>
              <a:t>meliputi</a:t>
            </a:r>
            <a:r>
              <a:rPr lang="en-US" dirty="0"/>
              <a:t>, </a:t>
            </a:r>
            <a:r>
              <a:rPr lang="en-US" dirty="0" err="1"/>
              <a:t>ekstrakulikuler</a:t>
            </a:r>
            <a:r>
              <a:rPr lang="en-US" dirty="0"/>
              <a:t>, </a:t>
            </a:r>
            <a:r>
              <a:rPr lang="en-US" dirty="0" err="1"/>
              <a:t>peningkatan</a:t>
            </a:r>
            <a:r>
              <a:rPr lang="en-US" dirty="0"/>
              <a:t> </a:t>
            </a:r>
            <a:r>
              <a:rPr lang="en-US" dirty="0" err="1"/>
              <a:t>prestasi</a:t>
            </a:r>
            <a:r>
              <a:rPr lang="en-US" dirty="0"/>
              <a:t> </a:t>
            </a:r>
            <a:r>
              <a:rPr lang="en-US" dirty="0" err="1"/>
              <a:t>akademik</a:t>
            </a:r>
            <a:r>
              <a:rPr lang="en-US" dirty="0"/>
              <a:t>, program </a:t>
            </a:r>
            <a:r>
              <a:rPr lang="en-US" dirty="0" err="1"/>
              <a:t>sebelum</a:t>
            </a:r>
            <a:r>
              <a:rPr lang="en-US" dirty="0"/>
              <a:t> </a:t>
            </a:r>
            <a:r>
              <a:rPr lang="en-US" dirty="0" err="1"/>
              <a:t>mulai</a:t>
            </a:r>
            <a:r>
              <a:rPr lang="en-US" dirty="0"/>
              <a:t> </a:t>
            </a:r>
            <a:r>
              <a:rPr lang="en-US" dirty="0" err="1"/>
              <a:t>pembelajaran</a:t>
            </a:r>
            <a:r>
              <a:rPr lang="en-US" dirty="0"/>
              <a:t>, </a:t>
            </a:r>
            <a:r>
              <a:rPr lang="en-US" dirty="0" err="1"/>
              <a:t>religius</a:t>
            </a:r>
            <a:r>
              <a:rPr lang="en-US" dirty="0"/>
              <a:t>, </a:t>
            </a:r>
            <a:r>
              <a:rPr lang="en-US" dirty="0" err="1"/>
              <a:t>integritas</a:t>
            </a:r>
            <a:r>
              <a:rPr lang="en-US" dirty="0"/>
              <a:t>, </a:t>
            </a:r>
            <a:r>
              <a:rPr lang="en-US" dirty="0" err="1"/>
              <a:t>nasionalisme</a:t>
            </a:r>
            <a:r>
              <a:rPr lang="en-US" dirty="0"/>
              <a:t>, gotong royong, dan </a:t>
            </a:r>
            <a:r>
              <a:rPr lang="en-US" dirty="0" err="1"/>
              <a:t>mandiri</a:t>
            </a:r>
            <a:r>
              <a:rPr lang="en-US" dirty="0"/>
              <a:t>. Adanya program-program yang </a:t>
            </a:r>
            <a:r>
              <a:rPr lang="en-US" dirty="0" err="1"/>
              <a:t>direncanakan</a:t>
            </a:r>
            <a:r>
              <a:rPr lang="en-US" dirty="0"/>
              <a:t> </a:t>
            </a:r>
            <a:r>
              <a:rPr lang="en-US" dirty="0" err="1"/>
              <a:t>diharapkan</a:t>
            </a:r>
            <a:r>
              <a:rPr lang="en-US" dirty="0"/>
              <a:t> </a:t>
            </a:r>
            <a:r>
              <a:rPr lang="en-US" dirty="0" err="1"/>
              <a:t>memperoleh</a:t>
            </a:r>
            <a:r>
              <a:rPr lang="en-US" dirty="0"/>
              <a:t> </a:t>
            </a:r>
            <a:r>
              <a:rPr lang="en-US" dirty="0" err="1"/>
              <a:t>hasil</a:t>
            </a:r>
            <a:r>
              <a:rPr lang="en-US" dirty="0"/>
              <a:t> </a:t>
            </a:r>
            <a:r>
              <a:rPr lang="en-US" dirty="0" err="1"/>
              <a:t>karakter</a:t>
            </a:r>
            <a:r>
              <a:rPr lang="en-US" dirty="0"/>
              <a:t> </a:t>
            </a:r>
            <a:r>
              <a:rPr lang="en-US" dirty="0" err="1"/>
              <a:t>siswa</a:t>
            </a:r>
            <a:r>
              <a:rPr lang="en-US" dirty="0"/>
              <a:t> yang </a:t>
            </a:r>
            <a:r>
              <a:rPr lang="en-US" dirty="0" err="1"/>
              <a:t>meliputi</a:t>
            </a:r>
            <a:r>
              <a:rPr lang="en-US" dirty="0"/>
              <a:t> </a:t>
            </a:r>
            <a:r>
              <a:rPr lang="en-US" dirty="0" err="1"/>
              <a:t>tanggung</a:t>
            </a:r>
            <a:r>
              <a:rPr lang="en-US" dirty="0"/>
              <a:t> </a:t>
            </a:r>
            <a:r>
              <a:rPr lang="en-US" dirty="0" err="1"/>
              <a:t>jawab</a:t>
            </a:r>
            <a:r>
              <a:rPr lang="en-US" dirty="0"/>
              <a:t>, </a:t>
            </a:r>
            <a:r>
              <a:rPr lang="en-US" dirty="0" err="1"/>
              <a:t>kompetitif</a:t>
            </a:r>
            <a:r>
              <a:rPr lang="en-US" dirty="0"/>
              <a:t>, </a:t>
            </a:r>
            <a:r>
              <a:rPr lang="en-US" dirty="0" err="1"/>
              <a:t>mandiri</a:t>
            </a:r>
            <a:r>
              <a:rPr lang="en-US" dirty="0"/>
              <a:t>, </a:t>
            </a:r>
            <a:r>
              <a:rPr lang="en-US" dirty="0" err="1"/>
              <a:t>sopan</a:t>
            </a:r>
            <a:r>
              <a:rPr lang="en-US" dirty="0"/>
              <a:t> </a:t>
            </a:r>
            <a:r>
              <a:rPr lang="en-US" dirty="0" err="1"/>
              <a:t>santun</a:t>
            </a:r>
            <a:r>
              <a:rPr lang="en-US" dirty="0"/>
              <a:t>, </a:t>
            </a:r>
            <a:r>
              <a:rPr lang="en-US" dirty="0" err="1"/>
              <a:t>disiplin</a:t>
            </a:r>
            <a:r>
              <a:rPr lang="en-US" dirty="0"/>
              <a:t>, </a:t>
            </a:r>
            <a:r>
              <a:rPr lang="en-US" dirty="0" err="1"/>
              <a:t>toleransi</a:t>
            </a:r>
            <a:r>
              <a:rPr lang="en-US" dirty="0"/>
              <a:t>, </a:t>
            </a:r>
            <a:r>
              <a:rPr lang="en-US" dirty="0" err="1"/>
              <a:t>peduli</a:t>
            </a:r>
            <a:r>
              <a:rPr lang="en-US" dirty="0"/>
              <a:t> </a:t>
            </a:r>
            <a:r>
              <a:rPr lang="en-US" dirty="0" err="1"/>
              <a:t>sesama</a:t>
            </a:r>
            <a:r>
              <a:rPr lang="en-US" dirty="0"/>
              <a:t>, </a:t>
            </a:r>
            <a:r>
              <a:rPr lang="en-US" dirty="0" err="1"/>
              <a:t>jujur</a:t>
            </a:r>
            <a:r>
              <a:rPr lang="en-US" dirty="0"/>
              <a:t>, </a:t>
            </a:r>
            <a:r>
              <a:rPr lang="en-US" dirty="0" err="1"/>
              <a:t>konsisten</a:t>
            </a:r>
            <a:r>
              <a:rPr lang="en-US" dirty="0"/>
              <a:t>, </a:t>
            </a:r>
            <a:r>
              <a:rPr lang="en-US" dirty="0" err="1"/>
              <a:t>mempunyai</a:t>
            </a:r>
            <a:r>
              <a:rPr lang="en-US" dirty="0"/>
              <a:t> </a:t>
            </a:r>
            <a:r>
              <a:rPr lang="en-US" dirty="0" err="1"/>
              <a:t>etika</a:t>
            </a:r>
            <a:r>
              <a:rPr lang="en-US" dirty="0"/>
              <a:t> yang </a:t>
            </a:r>
            <a:r>
              <a:rPr lang="en-US" dirty="0" err="1"/>
              <a:t>tinggi</a:t>
            </a:r>
            <a:r>
              <a:rPr lang="en-US" dirty="0"/>
              <a:t>, dan lain </a:t>
            </a:r>
            <a:r>
              <a:rPr lang="en-US" dirty="0" err="1"/>
              <a:t>sebagainya</a:t>
            </a:r>
            <a:r>
              <a:rPr lang="en-US" dirty="0"/>
              <a:t>. </a:t>
            </a:r>
            <a:r>
              <a:rPr lang="en-US" dirty="0" err="1"/>
              <a:t>Kedua</a:t>
            </a:r>
            <a:r>
              <a:rPr lang="en-US" dirty="0"/>
              <a:t>, </a:t>
            </a:r>
            <a:r>
              <a:rPr lang="en-US" dirty="0" err="1"/>
              <a:t>pembinaan</a:t>
            </a:r>
            <a:r>
              <a:rPr lang="en-US" dirty="0"/>
              <a:t> </a:t>
            </a:r>
            <a:r>
              <a:rPr lang="en-US" dirty="0" err="1"/>
              <a:t>siswa</a:t>
            </a:r>
            <a:r>
              <a:rPr lang="en-US" dirty="0"/>
              <a:t> </a:t>
            </a:r>
            <a:r>
              <a:rPr lang="en-US" dirty="0" err="1"/>
              <a:t>dalam</a:t>
            </a:r>
            <a:r>
              <a:rPr lang="en-US" dirty="0"/>
              <a:t> </a:t>
            </a:r>
            <a:r>
              <a:rPr lang="en-US" dirty="0" err="1"/>
              <a:t>manajemen</a:t>
            </a:r>
            <a:r>
              <a:rPr lang="en-US" dirty="0"/>
              <a:t> </a:t>
            </a:r>
            <a:r>
              <a:rPr lang="en-US" dirty="0" err="1"/>
              <a:t>kesiswaan</a:t>
            </a:r>
            <a:r>
              <a:rPr lang="en-US" dirty="0"/>
              <a:t> </a:t>
            </a:r>
            <a:r>
              <a:rPr lang="en-US" dirty="0" err="1"/>
              <a:t>untuk</a:t>
            </a:r>
            <a:r>
              <a:rPr lang="en-US" dirty="0"/>
              <a:t> </a:t>
            </a:r>
            <a:r>
              <a:rPr lang="en-US" dirty="0" err="1"/>
              <a:t>membentuk</a:t>
            </a:r>
            <a:r>
              <a:rPr lang="en-US" dirty="0"/>
              <a:t> </a:t>
            </a:r>
            <a:r>
              <a:rPr lang="en-US" dirty="0" err="1"/>
              <a:t>karakter</a:t>
            </a:r>
            <a:r>
              <a:rPr lang="en-US" dirty="0"/>
              <a:t> </a:t>
            </a:r>
            <a:r>
              <a:rPr lang="en-US" dirty="0" err="1"/>
              <a:t>yaitu</a:t>
            </a:r>
            <a:r>
              <a:rPr lang="en-US" dirty="0"/>
              <a:t> </a:t>
            </a:r>
            <a:r>
              <a:rPr lang="en-US" dirty="0" err="1"/>
              <a:t>ekstrakulikuler</a:t>
            </a:r>
            <a:r>
              <a:rPr lang="en-US" dirty="0"/>
              <a:t> yang </a:t>
            </a:r>
            <a:r>
              <a:rPr lang="en-US" dirty="0" err="1"/>
              <a:t>dilakukan</a:t>
            </a:r>
            <a:r>
              <a:rPr lang="en-US" dirty="0"/>
              <a:t> </a:t>
            </a:r>
            <a:r>
              <a:rPr lang="en-US" dirty="0" err="1"/>
              <a:t>dengan</a:t>
            </a:r>
            <a:r>
              <a:rPr lang="en-US" dirty="0"/>
              <a:t> </a:t>
            </a:r>
            <a:r>
              <a:rPr lang="en-US" dirty="0" err="1"/>
              <a:t>menggunakan</a:t>
            </a:r>
            <a:r>
              <a:rPr lang="en-US" dirty="0"/>
              <a:t> </a:t>
            </a:r>
            <a:r>
              <a:rPr lang="en-US" dirty="0" err="1"/>
              <a:t>waktu</a:t>
            </a:r>
            <a:r>
              <a:rPr lang="en-US" dirty="0"/>
              <a:t> di </a:t>
            </a:r>
            <a:r>
              <a:rPr lang="en-US" dirty="0" err="1"/>
              <a:t>luar</a:t>
            </a:r>
            <a:r>
              <a:rPr lang="en-US" dirty="0"/>
              <a:t> jam </a:t>
            </a:r>
            <a:r>
              <a:rPr lang="en-US" dirty="0" err="1"/>
              <a:t>sekolah</a:t>
            </a:r>
            <a:r>
              <a:rPr lang="en-US" dirty="0"/>
              <a:t> </a:t>
            </a:r>
            <a:r>
              <a:rPr lang="en-US" dirty="0" err="1"/>
              <a:t>untuk</a:t>
            </a:r>
            <a:r>
              <a:rPr lang="en-US" dirty="0"/>
              <a:t> </a:t>
            </a:r>
            <a:r>
              <a:rPr lang="en-US" dirty="0" err="1"/>
              <a:t>mengasah</a:t>
            </a:r>
            <a:r>
              <a:rPr lang="en-US" dirty="0"/>
              <a:t> </a:t>
            </a:r>
            <a:r>
              <a:rPr lang="en-US" dirty="0" err="1"/>
              <a:t>bakat</a:t>
            </a:r>
            <a:r>
              <a:rPr lang="en-US" dirty="0"/>
              <a:t> </a:t>
            </a:r>
            <a:r>
              <a:rPr lang="en-US" dirty="0" err="1"/>
              <a:t>siswa</a:t>
            </a:r>
            <a:r>
              <a:rPr lang="en-US" dirty="0"/>
              <a:t>, program </a:t>
            </a:r>
            <a:r>
              <a:rPr lang="en-US" dirty="0" err="1"/>
              <a:t>peningkatan</a:t>
            </a:r>
            <a:r>
              <a:rPr lang="en-US" dirty="0"/>
              <a:t> </a:t>
            </a:r>
            <a:r>
              <a:rPr lang="en-US" dirty="0" err="1"/>
              <a:t>prestasi</a:t>
            </a:r>
            <a:r>
              <a:rPr lang="en-US" dirty="0"/>
              <a:t> </a:t>
            </a:r>
            <a:r>
              <a:rPr lang="en-US" dirty="0" err="1"/>
              <a:t>akademik</a:t>
            </a:r>
            <a:r>
              <a:rPr lang="en-US" dirty="0"/>
              <a:t> </a:t>
            </a:r>
            <a:r>
              <a:rPr lang="en-US" dirty="0" err="1"/>
              <a:t>dengan</a:t>
            </a:r>
            <a:r>
              <a:rPr lang="en-US" dirty="0"/>
              <a:t> </a:t>
            </a:r>
            <a:r>
              <a:rPr lang="en-US" dirty="0" err="1"/>
              <a:t>memberikan</a:t>
            </a:r>
            <a:r>
              <a:rPr lang="en-US" dirty="0"/>
              <a:t> </a:t>
            </a:r>
            <a:r>
              <a:rPr lang="en-US" dirty="0" err="1"/>
              <a:t>pembelajaran</a:t>
            </a:r>
            <a:r>
              <a:rPr lang="en-US" dirty="0"/>
              <a:t> </a:t>
            </a:r>
            <a:r>
              <a:rPr lang="en-US" dirty="0" err="1"/>
              <a:t>secara</a:t>
            </a:r>
            <a:r>
              <a:rPr lang="en-US" dirty="0"/>
              <a:t> </a:t>
            </a:r>
            <a:r>
              <a:rPr lang="en-US" dirty="0" err="1"/>
              <a:t>khusus</a:t>
            </a:r>
            <a:r>
              <a:rPr lang="en-US" dirty="0"/>
              <a:t>, dan program </a:t>
            </a:r>
            <a:r>
              <a:rPr lang="en-US" dirty="0" err="1"/>
              <a:t>waktu</a:t>
            </a:r>
            <a:r>
              <a:rPr lang="en-US" dirty="0"/>
              <a:t> </a:t>
            </a:r>
            <a:r>
              <a:rPr lang="en-US" dirty="0" err="1"/>
              <a:t>pembelajaran</a:t>
            </a:r>
            <a:r>
              <a:rPr lang="en-US" dirty="0"/>
              <a:t> </a:t>
            </a:r>
            <a:r>
              <a:rPr lang="en-US" dirty="0" err="1"/>
              <a:t>akademik</a:t>
            </a:r>
            <a:r>
              <a:rPr lang="en-US" dirty="0"/>
              <a:t>. </a:t>
            </a:r>
            <a:r>
              <a:rPr lang="en-US" dirty="0" err="1"/>
              <a:t>Ketiga</a:t>
            </a:r>
            <a:r>
              <a:rPr lang="en-US" dirty="0"/>
              <a:t>, </a:t>
            </a:r>
            <a:r>
              <a:rPr lang="en-US" dirty="0" err="1"/>
              <a:t>evaluasi</a:t>
            </a:r>
            <a:r>
              <a:rPr lang="en-US" dirty="0"/>
              <a:t> </a:t>
            </a:r>
            <a:r>
              <a:rPr lang="en-US" dirty="0" err="1"/>
              <a:t>manajemen</a:t>
            </a:r>
            <a:r>
              <a:rPr lang="en-US" dirty="0"/>
              <a:t> </a:t>
            </a:r>
            <a:r>
              <a:rPr lang="en-US" dirty="0" err="1"/>
              <a:t>kesiswaan</a:t>
            </a:r>
            <a:r>
              <a:rPr lang="en-US" dirty="0"/>
              <a:t> </a:t>
            </a:r>
            <a:r>
              <a:rPr lang="en-US" dirty="0" err="1"/>
              <a:t>dalam</a:t>
            </a:r>
            <a:r>
              <a:rPr lang="en-US" dirty="0"/>
              <a:t> </a:t>
            </a:r>
            <a:r>
              <a:rPr lang="en-US" dirty="0" err="1"/>
              <a:t>membentuk</a:t>
            </a:r>
            <a:r>
              <a:rPr lang="en-US" dirty="0"/>
              <a:t> </a:t>
            </a:r>
            <a:r>
              <a:rPr lang="en-US" dirty="0" err="1"/>
              <a:t>karakter</a:t>
            </a:r>
            <a:r>
              <a:rPr lang="en-US" dirty="0"/>
              <a:t> </a:t>
            </a:r>
            <a:r>
              <a:rPr lang="en-US" dirty="0" err="1"/>
              <a:t>siswa</a:t>
            </a:r>
            <a:r>
              <a:rPr lang="en-US" dirty="0"/>
              <a:t> </a:t>
            </a:r>
            <a:r>
              <a:rPr lang="en-US" dirty="0" err="1"/>
              <a:t>yaitu</a:t>
            </a:r>
            <a:r>
              <a:rPr lang="en-US" dirty="0"/>
              <a:t> </a:t>
            </a:r>
            <a:r>
              <a:rPr lang="en-US" dirty="0" err="1"/>
              <a:t>dengan</a:t>
            </a:r>
            <a:r>
              <a:rPr lang="en-US" dirty="0"/>
              <a:t> </a:t>
            </a:r>
            <a:r>
              <a:rPr lang="en-US" dirty="0" err="1"/>
              <a:t>melaksanakan</a:t>
            </a:r>
            <a:r>
              <a:rPr lang="en-US" dirty="0"/>
              <a:t> </a:t>
            </a:r>
            <a:r>
              <a:rPr lang="en-US" dirty="0" err="1"/>
              <a:t>evaluasi</a:t>
            </a:r>
            <a:r>
              <a:rPr lang="en-US" dirty="0"/>
              <a:t> yang </a:t>
            </a:r>
            <a:r>
              <a:rPr lang="en-US" dirty="0" err="1"/>
              <a:t>dilakukan</a:t>
            </a:r>
            <a:r>
              <a:rPr lang="en-US" dirty="0"/>
              <a:t> oleh guru dan </a:t>
            </a:r>
            <a:r>
              <a:rPr lang="en-US" dirty="0" err="1"/>
              <a:t>berdasarkan</a:t>
            </a:r>
            <a:r>
              <a:rPr lang="en-US" dirty="0"/>
              <a:t> </a:t>
            </a:r>
            <a:r>
              <a:rPr lang="en-US" dirty="0" err="1"/>
              <a:t>nilai</a:t>
            </a:r>
            <a:r>
              <a:rPr lang="en-US" dirty="0"/>
              <a:t> </a:t>
            </a:r>
            <a:r>
              <a:rPr lang="en-US" dirty="0" err="1"/>
              <a:t>rapot</a:t>
            </a:r>
            <a:r>
              <a:rPr lang="en-US" dirty="0"/>
              <a:t>.</a:t>
            </a:r>
            <a:endParaRPr lang="en-ID" dirty="0"/>
          </a:p>
        </p:txBody>
      </p:sp>
    </p:spTree>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Facet</Template>
  <TotalTime>0</TotalTime>
  <Words>1118</Words>
  <Application>Microsoft Office PowerPoint</Application>
  <PresentationFormat>Custom</PresentationFormat>
  <Paragraphs>20</Paragraphs>
  <Slides>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Times New Roman</vt:lpstr>
      <vt:lpstr>Arial</vt:lpstr>
      <vt:lpstr>Garamond</vt:lpstr>
      <vt:lpstr>Wingdings 3</vt:lpstr>
      <vt:lpstr>Trebuchet MS</vt:lpstr>
      <vt:lpstr>Facet</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ISTIGHFARI FIRMAN</dc:creator>
  <cp:lastModifiedBy>ISTIGHFARI FIRMAN</cp:lastModifiedBy>
  <cp:revision>1</cp:revision>
  <dcterms:created xsi:type="dcterms:W3CDTF">2019-10-09T09:08:27Z</dcterms:created>
  <dcterms:modified xsi:type="dcterms:W3CDTF">2025-06-24T02:35:35Z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0x010100DEEA25CC0A0AC24199CDC46C25B8B0BC</vt:lpwstr>
  </property>
</Properties>
</file>